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11"/>
  </p:notesMasterIdLst>
  <p:sldIdLst>
    <p:sldId id="256" r:id="rId3"/>
    <p:sldId id="258" r:id="rId4"/>
    <p:sldId id="259" r:id="rId5"/>
    <p:sldId id="263" r:id="rId6"/>
    <p:sldId id="260" r:id="rId7"/>
    <p:sldId id="264" r:id="rId8"/>
    <p:sldId id="261" r:id="rId9"/>
    <p:sldId id="262" r:id="rId10"/>
  </p:sldIdLst>
  <p:sldSz cx="12192000" cy="6858000"/>
  <p:notesSz cx="6858000" cy="9144000"/>
  <p:embeddedFontLst>
    <p:embeddedFont>
      <p:font typeface="Century Schoolbook" panose="02040604050505020304" pitchFamily="18"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jM9aEZaJXGmQE2LVIOcOTzsF3i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226A57-AE0C-4AEE-A48D-EC79A0B10DD9}" v="192" dt="2023-09-18T15:52:36.374"/>
    <p1510:client id="{62B0D652-26FF-99EB-AEFF-DF5697987D29}" v="765" dt="2023-09-18T22:47:41.586"/>
    <p1510:client id="{921E8EB9-8153-4CA5-898E-9774B0DB507B}" v="519" dt="2023-09-18T22:45:43.951"/>
    <p1510:client id="{AE063A99-0589-4E14-9100-E704314B181D}" v="109" dt="2023-09-18T21:30:44.399"/>
    <p1510:client id="{EC005858-D949-D18B-C19F-172C140E60C4}" v="447" dt="2023-09-18T22:45:03.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1.fntdata"/><Relationship Id="rId17" Type="http://customschemas.google.com/relationships/presentationmetadata" Target="metadata"/><Relationship Id="rId2" Type="http://schemas.openxmlformats.org/officeDocument/2006/relationships/slideMaster" Target="slideMasters/slideMaster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 tomorrow were pt can remotely access and communicate with their healthcare providers without compromising precision of their health information like HR and O2 which could be vital health indicators that their physicians can use in their health management,  is what we hope for</a:t>
            </a:r>
          </a:p>
          <a:p>
            <a:pPr marL="0" indent="0">
              <a:buNone/>
            </a:pPr>
            <a:endParaRPr lang="en-US"/>
          </a:p>
          <a:p>
            <a:pPr marL="0" indent="0">
              <a:buNone/>
            </a:pPr>
            <a:r>
              <a:rPr lang="en-US" err="1"/>
              <a:t>Photoplethesmography</a:t>
            </a:r>
            <a:r>
              <a:rPr lang="en-US"/>
              <a:t> works by </a:t>
            </a:r>
          </a:p>
          <a:p>
            <a:pPr marL="0" indent="0">
              <a:buNone/>
            </a:pPr>
            <a:r>
              <a:rPr lang="en-US"/>
              <a:t>As the arteries in the </a:t>
            </a:r>
            <a:r>
              <a:rPr lang="en-US" err="1"/>
              <a:t>fingure</a:t>
            </a:r>
            <a:r>
              <a:rPr lang="en-US"/>
              <a:t> is filled with </a:t>
            </a:r>
            <a:r>
              <a:rPr lang="en-US" err="1"/>
              <a:t>oxygynated</a:t>
            </a:r>
            <a:r>
              <a:rPr lang="en-US"/>
              <a:t> blood light waves are refracted and signals are </a:t>
            </a:r>
            <a:r>
              <a:rPr lang="en-US" err="1"/>
              <a:t>recoreded</a:t>
            </a:r>
            <a:r>
              <a:rPr lang="en-US"/>
              <a:t> based on the change in the pulsatile arteries and recorded as Hearth rate and oxygen saturation </a:t>
            </a:r>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295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332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343437"/>
        </a:solidFill>
        <a:effectLst/>
      </p:bgPr>
    </p:bg>
    <p:spTree>
      <p:nvGrpSpPr>
        <p:cNvPr id="1" name="Shape 12"/>
        <p:cNvGrpSpPr/>
        <p:nvPr/>
      </p:nvGrpSpPr>
      <p:grpSpPr>
        <a:xfrm>
          <a:off x="0" y="0"/>
          <a:ext cx="0" cy="0"/>
          <a:chOff x="0" y="0"/>
          <a:chExt cx="0" cy="0"/>
        </a:xfrm>
      </p:grpSpPr>
      <p:sp>
        <p:nvSpPr>
          <p:cNvPr id="13" name="Google Shape;13;p11"/>
          <p:cNvSpPr txBox="1">
            <a:spLocks noGrp="1"/>
          </p:cNvSpPr>
          <p:nvPr>
            <p:ph type="ctr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1"/>
          <p:cNvSpPr txBox="1">
            <a:spLocks noGrp="1"/>
          </p:cNvSpPr>
          <p:nvPr>
            <p:ph type="subTitle"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a:endParaRPr/>
          </a:p>
        </p:txBody>
      </p:sp>
      <p:sp>
        <p:nvSpPr>
          <p:cNvPr id="15" name="Google Shape;15;p11"/>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1pPr>
            <a:lvl2pPr marL="0" lvl="1"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2pPr>
            <a:lvl3pPr marL="0" lvl="2"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3pPr>
            <a:lvl4pPr marL="0" lvl="3"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4pPr>
            <a:lvl5pPr marL="0" lvl="4"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5pPr>
            <a:lvl6pPr marL="0" lvl="5"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6pPr>
            <a:lvl7pPr marL="0" lvl="6"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7pPr>
            <a:lvl8pPr marL="0" lvl="7"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8pPr>
            <a:lvl9pPr marL="0" lvl="8"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p11"/>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19"/>
          <p:cNvSpPr/>
          <p:nvPr/>
        </p:nvSpPr>
        <p:spPr>
          <a:xfrm>
            <a:off x="0" y="5105400"/>
            <a:ext cx="11292840" cy="1752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9"/>
          <p:cNvSpPr txBox="1">
            <a:spLocks noGrp="1"/>
          </p:cNvSpPr>
          <p:nvPr>
            <p:ph type="title"/>
          </p:nvPr>
        </p:nvSpPr>
        <p:spPr>
          <a:xfrm>
            <a:off x="914400" y="5257800"/>
            <a:ext cx="9982200" cy="9144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800"/>
              <a:buFont typeface="Century Schoolbook"/>
              <a:buNone/>
              <a:defRPr sz="28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9"/>
          <p:cNvSpPr>
            <a:spLocks noGrp="1"/>
          </p:cNvSpPr>
          <p:nvPr>
            <p:ph type="pic" idx="2"/>
          </p:nvPr>
        </p:nvSpPr>
        <p:spPr>
          <a:xfrm>
            <a:off x="0" y="0"/>
            <a:ext cx="11292840" cy="5128923"/>
          </a:xfrm>
          <a:prstGeom prst="rect">
            <a:avLst/>
          </a:prstGeom>
          <a:solidFill>
            <a:schemeClr val="accent1"/>
          </a:solidFill>
          <a:ln>
            <a:noFill/>
          </a:ln>
        </p:spPr>
      </p:sp>
      <p:sp>
        <p:nvSpPr>
          <p:cNvPr id="82" name="Google Shape;82;p19"/>
          <p:cNvSpPr txBox="1">
            <a:spLocks noGrp="1"/>
          </p:cNvSpPr>
          <p:nvPr>
            <p:ph type="body" idx="1"/>
          </p:nvPr>
        </p:nvSpPr>
        <p:spPr>
          <a:xfrm>
            <a:off x="914400" y="6108589"/>
            <a:ext cx="9982200" cy="59701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1040"/>
              <a:buNone/>
              <a:defRPr sz="1300">
                <a:solidFill>
                  <a:srgbClr val="D8D8D8"/>
                </a:solidFill>
              </a:defRPr>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83" name="Google Shape;83;p19"/>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9"/>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rot="5400000">
            <a:off x="3383884" y="-293212"/>
            <a:ext cx="4351337" cy="859536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89" name="Google Shape;89;p20"/>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0"/>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rot="5400000">
            <a:off x="6938169" y="2091531"/>
            <a:ext cx="5897562" cy="2476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rot="5400000">
            <a:off x="1680369" y="-537369"/>
            <a:ext cx="5897562" cy="773430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95" name="Google Shape;95;p21"/>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1"/>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1"/>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2"/>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2"/>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a:lvl1pPr>
            <a:lvl2pPr marL="914400" lvl="1" indent="-342900" algn="l">
              <a:lnSpc>
                <a:spcPct val="90000"/>
              </a:lnSpc>
              <a:spcBef>
                <a:spcPts val="30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29" name="Google Shape;29;p12"/>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2"/>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343437"/>
        </a:solid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ctr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lt1"/>
              </a:buClr>
              <a:buSzPts val="7200"/>
              <a:buFont typeface="Century Schoolbook"/>
              <a:buNone/>
              <a:defRPr sz="7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0"/>
          <p:cNvSpPr txBox="1">
            <a:spLocks noGrp="1"/>
          </p:cNvSpPr>
          <p:nvPr>
            <p:ph type="subTitle"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a:endParaRPr/>
          </a:p>
        </p:txBody>
      </p:sp>
      <p:sp>
        <p:nvSpPr>
          <p:cNvPr id="35" name="Google Shape;35;p10"/>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A5A5A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1pPr>
            <a:lvl2pPr marL="0" lvl="1"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2pPr>
            <a:lvl3pPr marL="0" lvl="2"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3pPr>
            <a:lvl4pPr marL="0" lvl="3"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4pPr>
            <a:lvl5pPr marL="0" lvl="4"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5pPr>
            <a:lvl6pPr marL="0" lvl="5"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6pPr>
            <a:lvl7pPr marL="0" lvl="6"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7pPr>
            <a:lvl8pPr marL="0" lvl="7"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8pPr>
            <a:lvl9pPr marL="0" lvl="8" indent="0" algn="ctr">
              <a:spcBef>
                <a:spcPts val="0"/>
              </a:spcBef>
              <a:buNone/>
              <a:defRPr sz="3600" b="0" i="0" u="none" strike="noStrike" cap="none">
                <a:solidFill>
                  <a:srgbClr val="A5A5A5"/>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
        <p:nvSpPr>
          <p:cNvPr id="38" name="Google Shape;38;p10"/>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7200"/>
              <a:buFont typeface="Century Schoolbook"/>
              <a:buNone/>
              <a:defRPr sz="7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3"/>
          <p:cNvSpPr txBox="1">
            <a:spLocks noGrp="1"/>
          </p:cNvSpPr>
          <p:nvPr>
            <p:ph type="body"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400"/>
              </a:spcBef>
              <a:spcAft>
                <a:spcPts val="0"/>
              </a:spcAft>
              <a:buSzPts val="1760"/>
              <a:buNone/>
              <a:defRPr sz="2200">
                <a:solidFill>
                  <a:srgbClr val="595959"/>
                </a:solidFill>
              </a:defRPr>
            </a:lvl1pPr>
            <a:lvl2pPr marL="914400" lvl="1" indent="-228600" algn="l">
              <a:lnSpc>
                <a:spcPct val="90000"/>
              </a:lnSpc>
              <a:spcBef>
                <a:spcPts val="300"/>
              </a:spcBef>
              <a:spcAft>
                <a:spcPts val="0"/>
              </a:spcAft>
              <a:buSzPts val="1800"/>
              <a:buNone/>
              <a:defRPr sz="1800">
                <a:solidFill>
                  <a:srgbClr val="888888"/>
                </a:solidFill>
              </a:defRPr>
            </a:lvl2pPr>
            <a:lvl3pPr marL="1371600" lvl="2" indent="-228600" algn="l">
              <a:lnSpc>
                <a:spcPct val="90000"/>
              </a:lnSpc>
              <a:spcBef>
                <a:spcPts val="300"/>
              </a:spcBef>
              <a:spcAft>
                <a:spcPts val="0"/>
              </a:spcAft>
              <a:buSzPts val="1600"/>
              <a:buNone/>
              <a:defRPr sz="1600">
                <a:solidFill>
                  <a:srgbClr val="888888"/>
                </a:solidFill>
              </a:defRPr>
            </a:lvl3pPr>
            <a:lvl4pPr marL="1828800" lvl="3" indent="-228600" algn="l">
              <a:lnSpc>
                <a:spcPct val="90000"/>
              </a:lnSpc>
              <a:spcBef>
                <a:spcPts val="300"/>
              </a:spcBef>
              <a:spcAft>
                <a:spcPts val="0"/>
              </a:spcAft>
              <a:buSzPts val="1400"/>
              <a:buNone/>
              <a:defRPr sz="1400">
                <a:solidFill>
                  <a:srgbClr val="888888"/>
                </a:solidFill>
              </a:defRPr>
            </a:lvl4pPr>
            <a:lvl5pPr marL="2286000" lvl="4" indent="-228600" algn="l">
              <a:lnSpc>
                <a:spcPct val="90000"/>
              </a:lnSpc>
              <a:spcBef>
                <a:spcPts val="300"/>
              </a:spcBef>
              <a:spcAft>
                <a:spcPts val="0"/>
              </a:spcAft>
              <a:buSzPts val="1400"/>
              <a:buNone/>
              <a:defRPr sz="1400">
                <a:solidFill>
                  <a:srgbClr val="888888"/>
                </a:solidFill>
              </a:defRPr>
            </a:lvl5pPr>
            <a:lvl6pPr marL="2743200" lvl="5" indent="-228600" algn="l">
              <a:lnSpc>
                <a:spcPct val="90000"/>
              </a:lnSpc>
              <a:spcBef>
                <a:spcPts val="300"/>
              </a:spcBef>
              <a:spcAft>
                <a:spcPts val="0"/>
              </a:spcAft>
              <a:buSzPts val="1400"/>
              <a:buNone/>
              <a:defRPr sz="1400">
                <a:solidFill>
                  <a:srgbClr val="888888"/>
                </a:solidFill>
              </a:defRPr>
            </a:lvl6pPr>
            <a:lvl7pPr marL="3200400" lvl="6" indent="-228600" algn="l">
              <a:lnSpc>
                <a:spcPct val="90000"/>
              </a:lnSpc>
              <a:spcBef>
                <a:spcPts val="300"/>
              </a:spcBef>
              <a:spcAft>
                <a:spcPts val="0"/>
              </a:spcAft>
              <a:buSzPts val="1400"/>
              <a:buNone/>
              <a:defRPr sz="1400">
                <a:solidFill>
                  <a:srgbClr val="888888"/>
                </a:solidFill>
              </a:defRPr>
            </a:lvl7pPr>
            <a:lvl8pPr marL="3657600" lvl="7" indent="-228600" algn="l">
              <a:lnSpc>
                <a:spcPct val="90000"/>
              </a:lnSpc>
              <a:spcBef>
                <a:spcPts val="300"/>
              </a:spcBef>
              <a:spcAft>
                <a:spcPts val="0"/>
              </a:spcAft>
              <a:buSzPts val="1400"/>
              <a:buNone/>
              <a:defRPr sz="1400">
                <a:solidFill>
                  <a:srgbClr val="888888"/>
                </a:solidFill>
              </a:defRPr>
            </a:lvl8pPr>
            <a:lvl9pPr marL="4114800" lvl="8" indent="-228600" algn="l">
              <a:lnSpc>
                <a:spcPct val="90000"/>
              </a:lnSpc>
              <a:spcBef>
                <a:spcPts val="300"/>
              </a:spcBef>
              <a:spcAft>
                <a:spcPts val="300"/>
              </a:spcAft>
              <a:buSzPts val="1400"/>
              <a:buNone/>
              <a:defRPr sz="1400">
                <a:solidFill>
                  <a:srgbClr val="888888"/>
                </a:solidFill>
              </a:defRPr>
            </a:lvl9pPr>
          </a:lstStyle>
          <a:p>
            <a:endParaRPr/>
          </a:p>
        </p:txBody>
      </p:sp>
      <p:sp>
        <p:nvSpPr>
          <p:cNvPr id="42" name="Google Shape;42;p13"/>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3"/>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5" name="Google Shape;45;p13"/>
          <p:cNvSpPr/>
          <p:nvPr/>
        </p:nvSpPr>
        <p:spPr>
          <a:xfrm>
            <a:off x="0" y="0"/>
            <a:ext cx="457200"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4"/>
          <p:cNvSpPr txBox="1">
            <a:spLocks noGrp="1"/>
          </p:cNvSpPr>
          <p:nvPr>
            <p:ph type="body" idx="1"/>
          </p:nvPr>
        </p:nvSpPr>
        <p:spPr>
          <a:xfrm>
            <a:off x="1261872"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49" name="Google Shape;49;p14"/>
          <p:cNvSpPr txBox="1">
            <a:spLocks noGrp="1"/>
          </p:cNvSpPr>
          <p:nvPr>
            <p:ph type="body" idx="2"/>
          </p:nvPr>
        </p:nvSpPr>
        <p:spPr>
          <a:xfrm>
            <a:off x="6126480" y="1828800"/>
            <a:ext cx="4480560" cy="4351337"/>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50" name="Google Shape;50;p14"/>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5"/>
          <p:cNvSpPr txBox="1">
            <a:spLocks noGrp="1"/>
          </p:cNvSpPr>
          <p:nvPr>
            <p:ph type="body" idx="1"/>
          </p:nvPr>
        </p:nvSpPr>
        <p:spPr>
          <a:xfrm>
            <a:off x="1261872" y="1713655"/>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None/>
              <a:defRPr sz="2000" b="0">
                <a:solidFill>
                  <a:schemeClr val="dk2"/>
                </a:solidFill>
              </a:defRPr>
            </a:lvl1pPr>
            <a:lvl2pPr marL="914400" lvl="1" indent="-228600" algn="l">
              <a:lnSpc>
                <a:spcPct val="90000"/>
              </a:lnSpc>
              <a:spcBef>
                <a:spcPts val="300"/>
              </a:spcBef>
              <a:spcAft>
                <a:spcPts val="0"/>
              </a:spcAft>
              <a:buSzPts val="2000"/>
              <a:buNone/>
              <a:defRPr sz="2000" b="1"/>
            </a:lvl2pPr>
            <a:lvl3pPr marL="1371600" lvl="2" indent="-228600" algn="l">
              <a:lnSpc>
                <a:spcPct val="90000"/>
              </a:lnSpc>
              <a:spcBef>
                <a:spcPts val="300"/>
              </a:spcBef>
              <a:spcAft>
                <a:spcPts val="0"/>
              </a:spcAft>
              <a:buSzPts val="1800"/>
              <a:buNone/>
              <a:defRPr sz="1800" b="1"/>
            </a:lvl3pPr>
            <a:lvl4pPr marL="1828800" lvl="3" indent="-228600" algn="l">
              <a:lnSpc>
                <a:spcPct val="90000"/>
              </a:lnSpc>
              <a:spcBef>
                <a:spcPts val="300"/>
              </a:spcBef>
              <a:spcAft>
                <a:spcPts val="0"/>
              </a:spcAft>
              <a:buSzPts val="1600"/>
              <a:buNone/>
              <a:defRPr sz="1600" b="1"/>
            </a:lvl4pPr>
            <a:lvl5pPr marL="2286000" lvl="4" indent="-228600" algn="l">
              <a:lnSpc>
                <a:spcPct val="90000"/>
              </a:lnSpc>
              <a:spcBef>
                <a:spcPts val="300"/>
              </a:spcBef>
              <a:spcAft>
                <a:spcPts val="0"/>
              </a:spcAft>
              <a:buSzPts val="1600"/>
              <a:buNone/>
              <a:defRPr sz="1600" b="1"/>
            </a:lvl5pPr>
            <a:lvl6pPr marL="2743200" lvl="5" indent="-228600" algn="l">
              <a:lnSpc>
                <a:spcPct val="90000"/>
              </a:lnSpc>
              <a:spcBef>
                <a:spcPts val="300"/>
              </a:spcBef>
              <a:spcAft>
                <a:spcPts val="0"/>
              </a:spcAft>
              <a:buSzPts val="1600"/>
              <a:buNone/>
              <a:defRPr sz="1600" b="1"/>
            </a:lvl6pPr>
            <a:lvl7pPr marL="3200400" lvl="6" indent="-228600" algn="l">
              <a:lnSpc>
                <a:spcPct val="90000"/>
              </a:lnSpc>
              <a:spcBef>
                <a:spcPts val="300"/>
              </a:spcBef>
              <a:spcAft>
                <a:spcPts val="0"/>
              </a:spcAft>
              <a:buSzPts val="1600"/>
              <a:buNone/>
              <a:defRPr sz="1600" b="1"/>
            </a:lvl7pPr>
            <a:lvl8pPr marL="3657600" lvl="7" indent="-228600" algn="l">
              <a:lnSpc>
                <a:spcPct val="90000"/>
              </a:lnSpc>
              <a:spcBef>
                <a:spcPts val="300"/>
              </a:spcBef>
              <a:spcAft>
                <a:spcPts val="0"/>
              </a:spcAft>
              <a:buSzPts val="1600"/>
              <a:buNone/>
              <a:defRPr sz="1600" b="1"/>
            </a:lvl8pPr>
            <a:lvl9pPr marL="4114800" lvl="8" indent="-228600" algn="l">
              <a:lnSpc>
                <a:spcPct val="90000"/>
              </a:lnSpc>
              <a:spcBef>
                <a:spcPts val="300"/>
              </a:spcBef>
              <a:spcAft>
                <a:spcPts val="300"/>
              </a:spcAft>
              <a:buSzPts val="1600"/>
              <a:buNone/>
              <a:defRPr sz="1600" b="1"/>
            </a:lvl9pPr>
          </a:lstStyle>
          <a:p>
            <a:endParaRPr/>
          </a:p>
        </p:txBody>
      </p:sp>
      <p:sp>
        <p:nvSpPr>
          <p:cNvPr id="56" name="Google Shape;56;p15"/>
          <p:cNvSpPr txBox="1">
            <a:spLocks noGrp="1"/>
          </p:cNvSpPr>
          <p:nvPr>
            <p:ph type="body" idx="2"/>
          </p:nvPr>
        </p:nvSpPr>
        <p:spPr>
          <a:xfrm>
            <a:off x="1261872"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57" name="Google Shape;57;p15"/>
          <p:cNvSpPr txBox="1">
            <a:spLocks noGrp="1"/>
          </p:cNvSpPr>
          <p:nvPr>
            <p:ph type="body" idx="3"/>
          </p:nvPr>
        </p:nvSpPr>
        <p:spPr>
          <a:xfrm>
            <a:off x="6126480" y="1713655"/>
            <a:ext cx="4480560" cy="731520"/>
          </a:xfrm>
          <a:prstGeom prst="rect">
            <a:avLst/>
          </a:prstGeom>
          <a:noFill/>
          <a:ln>
            <a:noFill/>
          </a:ln>
        </p:spPr>
        <p:txBody>
          <a:bodyPr spcFirstLastPara="1" wrap="square" lIns="91425" tIns="45700" rIns="91425" bIns="45700" anchor="b" anchorCtr="0">
            <a:normAutofit/>
          </a:bodyPr>
          <a:lstStyle>
            <a:lvl1pPr marL="457200" lvl="0" indent="-228600" algn="l">
              <a:lnSpc>
                <a:spcPct val="95000"/>
              </a:lnSpc>
              <a:spcBef>
                <a:spcPts val="0"/>
              </a:spcBef>
              <a:spcAft>
                <a:spcPts val="0"/>
              </a:spcAft>
              <a:buSzPts val="1600"/>
              <a:buNone/>
              <a:defRPr sz="2000" b="0">
                <a:solidFill>
                  <a:schemeClr val="dk2"/>
                </a:solidFill>
                <a:latin typeface="Century Schoolbook"/>
                <a:ea typeface="Century Schoolbook"/>
                <a:cs typeface="Century Schoolbook"/>
                <a:sym typeface="Century Schoolbook"/>
              </a:defRPr>
            </a:lvl1pPr>
            <a:lvl2pPr marL="914400" lvl="1" indent="-228600" algn="l">
              <a:lnSpc>
                <a:spcPct val="90000"/>
              </a:lnSpc>
              <a:spcBef>
                <a:spcPts val="300"/>
              </a:spcBef>
              <a:spcAft>
                <a:spcPts val="0"/>
              </a:spcAft>
              <a:buSzPts val="2000"/>
              <a:buNone/>
              <a:defRPr sz="2000" b="1"/>
            </a:lvl2pPr>
            <a:lvl3pPr marL="1371600" lvl="2" indent="-228600" algn="l">
              <a:lnSpc>
                <a:spcPct val="90000"/>
              </a:lnSpc>
              <a:spcBef>
                <a:spcPts val="300"/>
              </a:spcBef>
              <a:spcAft>
                <a:spcPts val="0"/>
              </a:spcAft>
              <a:buSzPts val="1800"/>
              <a:buNone/>
              <a:defRPr sz="1800" b="1"/>
            </a:lvl3pPr>
            <a:lvl4pPr marL="1828800" lvl="3" indent="-228600" algn="l">
              <a:lnSpc>
                <a:spcPct val="90000"/>
              </a:lnSpc>
              <a:spcBef>
                <a:spcPts val="300"/>
              </a:spcBef>
              <a:spcAft>
                <a:spcPts val="0"/>
              </a:spcAft>
              <a:buSzPts val="1600"/>
              <a:buNone/>
              <a:defRPr sz="1600" b="1"/>
            </a:lvl4pPr>
            <a:lvl5pPr marL="2286000" lvl="4" indent="-228600" algn="l">
              <a:lnSpc>
                <a:spcPct val="90000"/>
              </a:lnSpc>
              <a:spcBef>
                <a:spcPts val="300"/>
              </a:spcBef>
              <a:spcAft>
                <a:spcPts val="0"/>
              </a:spcAft>
              <a:buSzPts val="1600"/>
              <a:buNone/>
              <a:defRPr sz="1600" b="1"/>
            </a:lvl5pPr>
            <a:lvl6pPr marL="2743200" lvl="5" indent="-228600" algn="l">
              <a:lnSpc>
                <a:spcPct val="90000"/>
              </a:lnSpc>
              <a:spcBef>
                <a:spcPts val="300"/>
              </a:spcBef>
              <a:spcAft>
                <a:spcPts val="0"/>
              </a:spcAft>
              <a:buSzPts val="1600"/>
              <a:buNone/>
              <a:defRPr sz="1600" b="1"/>
            </a:lvl6pPr>
            <a:lvl7pPr marL="3200400" lvl="6" indent="-228600" algn="l">
              <a:lnSpc>
                <a:spcPct val="90000"/>
              </a:lnSpc>
              <a:spcBef>
                <a:spcPts val="300"/>
              </a:spcBef>
              <a:spcAft>
                <a:spcPts val="0"/>
              </a:spcAft>
              <a:buSzPts val="1600"/>
              <a:buNone/>
              <a:defRPr sz="1600" b="1"/>
            </a:lvl7pPr>
            <a:lvl8pPr marL="3657600" lvl="7" indent="-228600" algn="l">
              <a:lnSpc>
                <a:spcPct val="90000"/>
              </a:lnSpc>
              <a:spcBef>
                <a:spcPts val="300"/>
              </a:spcBef>
              <a:spcAft>
                <a:spcPts val="0"/>
              </a:spcAft>
              <a:buSzPts val="1600"/>
              <a:buNone/>
              <a:defRPr sz="1600" b="1"/>
            </a:lvl8pPr>
            <a:lvl9pPr marL="4114800" lvl="8" indent="-228600" algn="l">
              <a:lnSpc>
                <a:spcPct val="90000"/>
              </a:lnSpc>
              <a:spcBef>
                <a:spcPts val="300"/>
              </a:spcBef>
              <a:spcAft>
                <a:spcPts val="300"/>
              </a:spcAft>
              <a:buSzPts val="1600"/>
              <a:buNone/>
              <a:defRPr sz="1600" b="1"/>
            </a:lvl9pPr>
          </a:lstStyle>
          <a:p>
            <a:endParaRPr/>
          </a:p>
        </p:txBody>
      </p:sp>
      <p:sp>
        <p:nvSpPr>
          <p:cNvPr id="58" name="Google Shape;58;p15"/>
          <p:cNvSpPr txBox="1">
            <a:spLocks noGrp="1"/>
          </p:cNvSpPr>
          <p:nvPr>
            <p:ph type="body" idx="4"/>
          </p:nvPr>
        </p:nvSpPr>
        <p:spPr>
          <a:xfrm>
            <a:off x="6126480" y="2507550"/>
            <a:ext cx="4480560" cy="3664650"/>
          </a:xfrm>
          <a:prstGeom prst="rect">
            <a:avLst/>
          </a:prstGeom>
          <a:noFill/>
          <a:ln>
            <a:noFill/>
          </a:ln>
        </p:spPr>
        <p:txBody>
          <a:bodyPr spcFirstLastPara="1" wrap="square" lIns="91425" tIns="45700" rIns="91425" bIns="45700" anchor="t" anchorCtr="0">
            <a:normAutofit/>
          </a:bodyPr>
          <a:lstStyle>
            <a:lvl1pPr marL="457200" lvl="0" indent="-320040" algn="l">
              <a:lnSpc>
                <a:spcPct val="95000"/>
              </a:lnSpc>
              <a:spcBef>
                <a:spcPts val="1400"/>
              </a:spcBef>
              <a:spcAft>
                <a:spcPts val="0"/>
              </a:spcAft>
              <a:buSzPts val="1440"/>
              <a:buChar char="•"/>
              <a:defRPr sz="1800"/>
            </a:lvl1pPr>
            <a:lvl2pPr marL="914400" lvl="1" indent="-330200" algn="l">
              <a:lnSpc>
                <a:spcPct val="90000"/>
              </a:lnSpc>
              <a:spcBef>
                <a:spcPts val="300"/>
              </a:spcBef>
              <a:spcAft>
                <a:spcPts val="0"/>
              </a:spcAft>
              <a:buSzPts val="1600"/>
              <a:buChar char="●"/>
              <a:defRPr sz="1600"/>
            </a:lvl2pPr>
            <a:lvl3pPr marL="1371600" lvl="2" indent="-317500" algn="l">
              <a:lnSpc>
                <a:spcPct val="90000"/>
              </a:lnSpc>
              <a:spcBef>
                <a:spcPts val="300"/>
              </a:spcBef>
              <a:spcAft>
                <a:spcPts val="0"/>
              </a:spcAft>
              <a:buSzPts val="1400"/>
              <a:buChar char="●"/>
              <a:defRPr sz="14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59" name="Google Shape;59;p15"/>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5"/>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6"/>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6"/>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17"/>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841248" y="457200"/>
            <a:ext cx="3200400" cy="160019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Schoolbook"/>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8"/>
          <p:cNvSpPr txBox="1">
            <a:spLocks noGrp="1"/>
          </p:cNvSpPr>
          <p:nvPr>
            <p:ph type="body" idx="1"/>
          </p:nvPr>
        </p:nvSpPr>
        <p:spPr>
          <a:xfrm>
            <a:off x="4504267" y="685800"/>
            <a:ext cx="6079066" cy="5486400"/>
          </a:xfrm>
          <a:prstGeom prst="rect">
            <a:avLst/>
          </a:prstGeom>
          <a:noFill/>
          <a:ln>
            <a:noFill/>
          </a:ln>
        </p:spPr>
        <p:txBody>
          <a:bodyPr spcFirstLastPara="1" wrap="square" lIns="91425" tIns="45700" rIns="91425" bIns="45700" anchor="t" anchorCtr="0">
            <a:normAutofit/>
          </a:bodyPr>
          <a:lstStyle>
            <a:lvl1pPr marL="457200" lvl="0" indent="-330200" algn="l">
              <a:lnSpc>
                <a:spcPct val="95000"/>
              </a:lnSpc>
              <a:spcBef>
                <a:spcPts val="1400"/>
              </a:spcBef>
              <a:spcAft>
                <a:spcPts val="0"/>
              </a:spcAft>
              <a:buSzPts val="1600"/>
              <a:buChar char="•"/>
              <a:defRPr sz="2000"/>
            </a:lvl1pPr>
            <a:lvl2pPr marL="914400" lvl="1" indent="-342900" algn="l">
              <a:lnSpc>
                <a:spcPct val="90000"/>
              </a:lnSpc>
              <a:spcBef>
                <a:spcPts val="300"/>
              </a:spcBef>
              <a:spcAft>
                <a:spcPts val="0"/>
              </a:spcAft>
              <a:buSzPts val="1800"/>
              <a:buChar char="●"/>
              <a:defRPr sz="1800"/>
            </a:lvl2pPr>
            <a:lvl3pPr marL="1371600" lvl="2" indent="-330200" algn="l">
              <a:lnSpc>
                <a:spcPct val="90000"/>
              </a:lnSpc>
              <a:spcBef>
                <a:spcPts val="300"/>
              </a:spcBef>
              <a:spcAft>
                <a:spcPts val="0"/>
              </a:spcAft>
              <a:buSzPts val="1600"/>
              <a:buChar char="●"/>
              <a:defRPr sz="1600"/>
            </a:lvl3pPr>
            <a:lvl4pPr marL="1828800" lvl="3" indent="-317500" algn="l">
              <a:lnSpc>
                <a:spcPct val="90000"/>
              </a:lnSpc>
              <a:spcBef>
                <a:spcPts val="300"/>
              </a:spcBef>
              <a:spcAft>
                <a:spcPts val="0"/>
              </a:spcAft>
              <a:buSzPts val="1400"/>
              <a:buChar char="●"/>
              <a:defRPr sz="1400"/>
            </a:lvl4pPr>
            <a:lvl5pPr marL="2286000" lvl="4" indent="-317500" algn="l">
              <a:lnSpc>
                <a:spcPct val="90000"/>
              </a:lnSpc>
              <a:spcBef>
                <a:spcPts val="300"/>
              </a:spcBef>
              <a:spcAft>
                <a:spcPts val="0"/>
              </a:spcAft>
              <a:buSzPts val="1400"/>
              <a:buChar char="●"/>
              <a:defRPr sz="1400"/>
            </a:lvl5pPr>
            <a:lvl6pPr marL="2743200" lvl="5" indent="-317500" algn="l">
              <a:lnSpc>
                <a:spcPct val="90000"/>
              </a:lnSpc>
              <a:spcBef>
                <a:spcPts val="300"/>
              </a:spcBef>
              <a:spcAft>
                <a:spcPts val="0"/>
              </a:spcAft>
              <a:buSzPts val="1400"/>
              <a:buChar char="●"/>
              <a:defRPr sz="1400"/>
            </a:lvl6pPr>
            <a:lvl7pPr marL="3200400" lvl="6" indent="-317500" algn="l">
              <a:lnSpc>
                <a:spcPct val="90000"/>
              </a:lnSpc>
              <a:spcBef>
                <a:spcPts val="300"/>
              </a:spcBef>
              <a:spcAft>
                <a:spcPts val="0"/>
              </a:spcAft>
              <a:buSzPts val="1400"/>
              <a:buChar char="●"/>
              <a:defRPr sz="1400"/>
            </a:lvl7pPr>
            <a:lvl8pPr marL="3657600" lvl="7" indent="-317500" algn="l">
              <a:lnSpc>
                <a:spcPct val="90000"/>
              </a:lnSpc>
              <a:spcBef>
                <a:spcPts val="300"/>
              </a:spcBef>
              <a:spcAft>
                <a:spcPts val="0"/>
              </a:spcAft>
              <a:buSzPts val="1400"/>
              <a:buChar char="●"/>
              <a:defRPr sz="1400"/>
            </a:lvl8pPr>
            <a:lvl9pPr marL="4114800" lvl="8" indent="-317500" algn="l">
              <a:lnSpc>
                <a:spcPct val="90000"/>
              </a:lnSpc>
              <a:spcBef>
                <a:spcPts val="300"/>
              </a:spcBef>
              <a:spcAft>
                <a:spcPts val="300"/>
              </a:spcAft>
              <a:buSzPts val="1400"/>
              <a:buChar char="●"/>
              <a:defRPr sz="1400"/>
            </a:lvl9pPr>
          </a:lstStyle>
          <a:p>
            <a:endParaRPr/>
          </a:p>
        </p:txBody>
      </p:sp>
      <p:sp>
        <p:nvSpPr>
          <p:cNvPr id="74" name="Google Shape;74;p18"/>
          <p:cNvSpPr txBox="1">
            <a:spLocks noGrp="1"/>
          </p:cNvSpPr>
          <p:nvPr>
            <p:ph type="body" idx="2"/>
          </p:nvPr>
        </p:nvSpPr>
        <p:spPr>
          <a:xfrm>
            <a:off x="841248" y="2099734"/>
            <a:ext cx="3200400" cy="381000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800"/>
              </a:spcBef>
              <a:spcAft>
                <a:spcPts val="0"/>
              </a:spcAft>
              <a:buSzPts val="1040"/>
              <a:buNone/>
              <a:defRPr sz="1300"/>
            </a:lvl1pPr>
            <a:lvl2pPr marL="914400" lvl="1" indent="-228600" algn="l">
              <a:lnSpc>
                <a:spcPct val="90000"/>
              </a:lnSpc>
              <a:spcBef>
                <a:spcPts val="300"/>
              </a:spcBef>
              <a:spcAft>
                <a:spcPts val="0"/>
              </a:spcAft>
              <a:buSzPts val="1200"/>
              <a:buNone/>
              <a:defRPr sz="1200"/>
            </a:lvl2pPr>
            <a:lvl3pPr marL="1371600" lvl="2" indent="-228600" algn="l">
              <a:lnSpc>
                <a:spcPct val="90000"/>
              </a:lnSpc>
              <a:spcBef>
                <a:spcPts val="300"/>
              </a:spcBef>
              <a:spcAft>
                <a:spcPts val="0"/>
              </a:spcAft>
              <a:buSzPts val="1000"/>
              <a:buNone/>
              <a:defRPr sz="1000"/>
            </a:lvl3pPr>
            <a:lvl4pPr marL="1828800" lvl="3" indent="-228600" algn="l">
              <a:lnSpc>
                <a:spcPct val="90000"/>
              </a:lnSpc>
              <a:spcBef>
                <a:spcPts val="300"/>
              </a:spcBef>
              <a:spcAft>
                <a:spcPts val="0"/>
              </a:spcAft>
              <a:buSzPts val="900"/>
              <a:buNone/>
              <a:defRPr sz="900"/>
            </a:lvl4pPr>
            <a:lvl5pPr marL="2286000" lvl="4" indent="-228600" algn="l">
              <a:lnSpc>
                <a:spcPct val="90000"/>
              </a:lnSpc>
              <a:spcBef>
                <a:spcPts val="300"/>
              </a:spcBef>
              <a:spcAft>
                <a:spcPts val="0"/>
              </a:spcAft>
              <a:buSzPts val="900"/>
              <a:buNone/>
              <a:defRPr sz="900"/>
            </a:lvl5pPr>
            <a:lvl6pPr marL="2743200" lvl="5" indent="-228600" algn="l">
              <a:lnSpc>
                <a:spcPct val="90000"/>
              </a:lnSpc>
              <a:spcBef>
                <a:spcPts val="300"/>
              </a:spcBef>
              <a:spcAft>
                <a:spcPts val="0"/>
              </a:spcAft>
              <a:buSzPts val="900"/>
              <a:buNone/>
              <a:defRPr sz="900"/>
            </a:lvl6pPr>
            <a:lvl7pPr marL="3200400" lvl="6" indent="-228600" algn="l">
              <a:lnSpc>
                <a:spcPct val="90000"/>
              </a:lnSpc>
              <a:spcBef>
                <a:spcPts val="300"/>
              </a:spcBef>
              <a:spcAft>
                <a:spcPts val="0"/>
              </a:spcAft>
              <a:buSzPts val="900"/>
              <a:buNone/>
              <a:defRPr sz="900"/>
            </a:lvl7pPr>
            <a:lvl8pPr marL="3657600" lvl="7" indent="-228600" algn="l">
              <a:lnSpc>
                <a:spcPct val="90000"/>
              </a:lnSpc>
              <a:spcBef>
                <a:spcPts val="300"/>
              </a:spcBef>
              <a:spcAft>
                <a:spcPts val="0"/>
              </a:spcAft>
              <a:buSzPts val="900"/>
              <a:buNone/>
              <a:defRPr sz="900"/>
            </a:lvl8pPr>
            <a:lvl9pPr marL="4114800" lvl="8" indent="-228600" algn="l">
              <a:lnSpc>
                <a:spcPct val="90000"/>
              </a:lnSpc>
              <a:spcBef>
                <a:spcPts val="300"/>
              </a:spcBef>
              <a:spcAft>
                <a:spcPts val="300"/>
              </a:spcAft>
              <a:buSzPts val="900"/>
              <a:buNone/>
              <a:defRPr sz="900"/>
            </a:lvl9pPr>
          </a:lstStyle>
          <a:p>
            <a:endParaRPr/>
          </a:p>
        </p:txBody>
      </p:sp>
      <p:sp>
        <p:nvSpPr>
          <p:cNvPr id="75" name="Google Shape;75;p18"/>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9"/>
          <p:cNvSpPr/>
          <p:nvPr/>
        </p:nvSpPr>
        <p:spPr>
          <a:xfrm>
            <a:off x="11292840" y="0"/>
            <a:ext cx="914400" cy="6858000"/>
          </a:xfrm>
          <a:prstGeom prst="rect">
            <a:avLst/>
          </a:prstGeom>
          <a:solidFill>
            <a:srgbClr val="A7A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9"/>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lt1"/>
              </a:buClr>
              <a:buSzPts val="4400"/>
              <a:buFont typeface="Century Schoolbook"/>
              <a:buNone/>
              <a:defRPr sz="4400" b="0" i="0" u="none" strike="noStrike" cap="none">
                <a:solidFill>
                  <a:schemeClr val="l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9"/>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lt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FEFEFE"/>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FEFEFE"/>
                </a:solidFill>
                <a:latin typeface="Century Schoolbook"/>
                <a:ea typeface="Century Schoolbook"/>
                <a:cs typeface="Century Schoolbook"/>
                <a:sym typeface="Century Schoolbook"/>
              </a:defRPr>
            </a:lvl9pPr>
          </a:lstStyle>
          <a:p>
            <a:endParaRPr/>
          </a:p>
        </p:txBody>
      </p:sp>
      <p:sp>
        <p:nvSpPr>
          <p:cNvPr id="9" name="Google Shape;9;p9"/>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rgbClr val="F6F5F4"/>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10" name="Google Shape;10;p9"/>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F6F5F4"/>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lt1"/>
                </a:solidFill>
                <a:latin typeface="Century Schoolbook"/>
                <a:ea typeface="Century Schoolbook"/>
                <a:cs typeface="Century Schoolbook"/>
                <a:sym typeface="Century Schoolbook"/>
              </a:defRPr>
            </a:lvl9pPr>
          </a:lstStyle>
          <a:p>
            <a:endParaRPr/>
          </a:p>
        </p:txBody>
      </p:sp>
      <p:sp>
        <p:nvSpPr>
          <p:cNvPr id="11" name="Google Shape;11;p9"/>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E6E4DF"/>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8"/>
          <p:cNvSpPr/>
          <p:nvPr/>
        </p:nvSpPr>
        <p:spPr>
          <a:xfrm>
            <a:off x="11292840" y="0"/>
            <a:ext cx="914400" cy="6858000"/>
          </a:xfrm>
          <a:prstGeom prst="rect">
            <a:avLst/>
          </a:pr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8"/>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4400"/>
              <a:buFont typeface="Century Schoolbook"/>
              <a:buNone/>
              <a:defRPr sz="4400" b="0" i="0" u="none" strike="noStrike" cap="none">
                <a:solidFill>
                  <a:schemeClr val="dk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8"/>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95000"/>
              </a:lnSpc>
              <a:spcBef>
                <a:spcPts val="1400"/>
              </a:spcBef>
              <a:spcAft>
                <a:spcPts val="0"/>
              </a:spcAft>
              <a:buClr>
                <a:schemeClr val="accent1"/>
              </a:buClr>
              <a:buSzPts val="1440"/>
              <a:buFont typeface="Arial"/>
              <a:buChar char="•"/>
              <a:defRPr sz="1800" b="0" i="0" u="none" strike="noStrike" cap="none">
                <a:solidFill>
                  <a:schemeClr val="dk1"/>
                </a:solidFill>
                <a:latin typeface="Century Schoolbook"/>
                <a:ea typeface="Century Schoolbook"/>
                <a:cs typeface="Century Schoolbook"/>
                <a:sym typeface="Century Schoolbook"/>
              </a:defRPr>
            </a:lvl1pPr>
            <a:lvl2pPr marL="914400" marR="0" lvl="1" indent="-330200" algn="l" rtl="0">
              <a:lnSpc>
                <a:spcPct val="90000"/>
              </a:lnSpc>
              <a:spcBef>
                <a:spcPts val="300"/>
              </a:spcBef>
              <a:spcAft>
                <a:spcPts val="0"/>
              </a:spcAft>
              <a:buClr>
                <a:schemeClr val="accent1"/>
              </a:buClr>
              <a:buSzPts val="1600"/>
              <a:buFont typeface="Noto Sans Symbols"/>
              <a:buChar char="●"/>
              <a:defRPr sz="16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300"/>
              </a:spcBef>
              <a:spcAft>
                <a:spcPts val="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300"/>
              </a:spcBef>
              <a:spcAft>
                <a:spcPts val="300"/>
              </a:spcAft>
              <a:buClr>
                <a:schemeClr val="accent1"/>
              </a:buClr>
              <a:buSzPts val="1400"/>
              <a:buFont typeface="Noto Sans Symbols"/>
              <a:buChar char="●"/>
              <a:defRPr sz="14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23" name="Google Shape;23;p8"/>
          <p:cNvSpPr txBox="1">
            <a:spLocks noGrp="1"/>
          </p:cNvSpPr>
          <p:nvPr>
            <p:ph type="dt" idx="10"/>
          </p:nvPr>
        </p:nvSpPr>
        <p:spPr>
          <a:xfrm rot="-5400000">
            <a:off x="10797542" y="998537"/>
            <a:ext cx="19049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4" name="Google Shape;24;p8"/>
          <p:cNvSpPr txBox="1">
            <a:spLocks noGrp="1"/>
          </p:cNvSpPr>
          <p:nvPr>
            <p:ph type="ftr" idx="11"/>
          </p:nvPr>
        </p:nvSpPr>
        <p:spPr>
          <a:xfrm rot="-5400000">
            <a:off x="9959341" y="4046537"/>
            <a:ext cx="3581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rgbClr val="DADADA"/>
                </a:solidFill>
                <a:latin typeface="Century Schoolbook"/>
                <a:ea typeface="Century Schoolbook"/>
                <a:cs typeface="Century Schoolbook"/>
                <a:sym typeface="Century Schoolbook"/>
              </a:defRPr>
            </a:lvl1pPr>
            <a:lvl2pPr marR="0" lvl="1"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2pPr>
            <a:lvl3pPr marR="0" lvl="2"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3pPr>
            <a:lvl4pPr marR="0" lvl="3"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4pPr>
            <a:lvl5pPr marR="0" lvl="4"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5pPr>
            <a:lvl6pPr marR="0" lvl="5"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6pPr>
            <a:lvl7pPr marR="0" lvl="6"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7pPr>
            <a:lvl8pPr marR="0" lvl="7"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8pPr>
            <a:lvl9pPr marR="0" lvl="8" algn="l" rtl="0">
              <a:spcBef>
                <a:spcPts val="0"/>
              </a:spcBef>
              <a:spcAft>
                <a:spcPts val="0"/>
              </a:spcAft>
              <a:buSzPts val="1400"/>
              <a:buNone/>
              <a:defRPr sz="18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5" name="Google Shape;25;p8"/>
          <p:cNvSpPr txBox="1">
            <a:spLocks noGrp="1"/>
          </p:cNvSpPr>
          <p:nvPr>
            <p:ph type="sldNum" idx="12"/>
          </p:nvPr>
        </p:nvSpPr>
        <p:spPr>
          <a:xfrm>
            <a:off x="11292840" y="6172200"/>
            <a:ext cx="914400" cy="593725"/>
          </a:xfrm>
          <a:prstGeom prst="rect">
            <a:avLst/>
          </a:prstGeom>
          <a:noFill/>
          <a:ln>
            <a:noFill/>
          </a:ln>
        </p:spPr>
        <p:txBody>
          <a:bodyPr spcFirstLastPara="1" wrap="square" lIns="45700" tIns="45700" rIns="45700" bIns="45700" anchor="ctr" anchorCtr="0">
            <a:normAutofit/>
          </a:bodyPr>
          <a:lstStyle>
            <a:lvl1pPr marL="0" marR="0" lvl="0"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1pPr>
            <a:lvl2pPr marL="0" marR="0" lvl="1"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2pPr>
            <a:lvl3pPr marL="0" marR="0" lvl="2"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3pPr>
            <a:lvl4pPr marL="0" marR="0" lvl="3"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4pPr>
            <a:lvl5pPr marL="0" marR="0" lvl="4"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5pPr>
            <a:lvl6pPr marL="0" marR="0" lvl="5"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6pPr>
            <a:lvl7pPr marL="0" marR="0" lvl="6"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7pPr>
            <a:lvl8pPr marL="0" marR="0" lvl="7"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8pPr>
            <a:lvl9pPr marL="0" marR="0" lvl="8" indent="0" algn="ctr" rtl="0">
              <a:spcBef>
                <a:spcPts val="0"/>
              </a:spcBef>
              <a:buNone/>
              <a:defRPr sz="3600" b="0" i="0" u="none" strike="noStrike" cap="none">
                <a:solidFill>
                  <a:srgbClr val="8E8E93"/>
                </a:solidFill>
                <a:latin typeface="Century Schoolbook"/>
                <a:ea typeface="Century Schoolbook"/>
                <a:cs typeface="Century Schoolbook"/>
                <a:sym typeface="Century Schoolbook"/>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
          <p:cNvSpPr txBox="1">
            <a:spLocks noGrp="1"/>
          </p:cNvSpPr>
          <p:nvPr>
            <p:ph type="ctrTitle"/>
          </p:nvPr>
        </p:nvSpPr>
        <p:spPr>
          <a:xfrm>
            <a:off x="1261872" y="758952"/>
            <a:ext cx="9418320" cy="4041648"/>
          </a:xfrm>
          <a:prstGeom prst="rect">
            <a:avLst/>
          </a:prstGeom>
          <a:noFill/>
          <a:ln>
            <a:noFill/>
          </a:ln>
        </p:spPr>
        <p:txBody>
          <a:bodyPr spcFirstLastPara="1" wrap="square" lIns="91425" tIns="45700" rIns="91425" bIns="45700" anchor="b" anchorCtr="0">
            <a:normAutofit/>
          </a:bodyPr>
          <a:lstStyle/>
          <a:p>
            <a:r>
              <a:rPr lang="en-US"/>
              <a:t>BME/CS 479 Lab 1</a:t>
            </a:r>
          </a:p>
        </p:txBody>
      </p:sp>
      <p:sp>
        <p:nvSpPr>
          <p:cNvPr id="103" name="Google Shape;103;p1"/>
          <p:cNvSpPr txBox="1">
            <a:spLocks noGrp="1"/>
          </p:cNvSpPr>
          <p:nvPr>
            <p:ph type="subTitle" idx="1"/>
          </p:nvPr>
        </p:nvSpPr>
        <p:spPr>
          <a:xfrm>
            <a:off x="1261872" y="4800600"/>
            <a:ext cx="9418320" cy="1691640"/>
          </a:xfrm>
          <a:prstGeom prst="rect">
            <a:avLst/>
          </a:prstGeom>
          <a:noFill/>
          <a:ln>
            <a:noFill/>
          </a:ln>
        </p:spPr>
        <p:txBody>
          <a:bodyPr spcFirstLastPara="1" wrap="square" lIns="91425" tIns="45700" rIns="91425" bIns="45700" anchor="t" anchorCtr="0">
            <a:normAutofit/>
          </a:bodyPr>
          <a:lstStyle/>
          <a:p>
            <a:pPr marL="0" indent="0">
              <a:spcBef>
                <a:spcPts val="0"/>
              </a:spcBef>
            </a:pPr>
            <a:r>
              <a:rPr lang="en-US"/>
              <a:t>Carson Goodwin, Kofi McNair, Saif Kazmi, Group 3, Lab 1</a:t>
            </a:r>
          </a:p>
          <a:p>
            <a:pPr marL="0" indent="0">
              <a:spcBef>
                <a:spcPts val="0"/>
              </a:spcBef>
            </a:pPr>
            <a:r>
              <a:rPr lang="en-US"/>
              <a:t>19 September 2023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3"/>
          <p:cNvSpPr txBox="1">
            <a:spLocks noGrp="1"/>
          </p:cNvSpPr>
          <p:nvPr>
            <p:ph type="body" idx="1"/>
          </p:nvPr>
        </p:nvSpPr>
        <p:spPr>
          <a:xfrm>
            <a:off x="4504267" y="685800"/>
            <a:ext cx="6079066" cy="5486400"/>
          </a:xfrm>
        </p:spPr>
        <p:txBody>
          <a:bodyPr spcFirstLastPara="1" wrap="square" lIns="91425" tIns="45700" rIns="91425" bIns="45700" anchor="t" anchorCtr="0">
            <a:normAutofit/>
          </a:bodyPr>
          <a:lstStyle/>
          <a:p>
            <a:pPr marL="182880" indent="-182880">
              <a:spcBef>
                <a:spcPts val="0"/>
              </a:spcBef>
            </a:pPr>
            <a:r>
              <a:rPr lang="en-US"/>
              <a:t>Revolutionizing non-invasive monitoring with compactness without compromising precision."</a:t>
            </a:r>
          </a:p>
          <a:p>
            <a:endParaRPr lang="en-US"/>
          </a:p>
          <a:p>
            <a:pPr marL="182880" indent="-182880">
              <a:spcBef>
                <a:spcPts val="0"/>
              </a:spcBef>
            </a:pPr>
            <a:endParaRPr lang="en-US"/>
          </a:p>
          <a:p>
            <a:pPr marL="182880" indent="-182880">
              <a:spcBef>
                <a:spcPts val="1600"/>
              </a:spcBef>
              <a:buSzPts val="1440"/>
            </a:pPr>
            <a:r>
              <a:rPr lang="en-US"/>
              <a:t>The sensors: advanced optical technology (</a:t>
            </a:r>
            <a:r>
              <a:rPr lang="en-US" err="1"/>
              <a:t>Photoplethesmogram</a:t>
            </a:r>
            <a:r>
              <a:rPr lang="en-US"/>
              <a:t> signals- where a light-based signal is used to determine O2 saturation and heart rate</a:t>
            </a:r>
            <a:endParaRPr lang="en-US">
              <a:solidFill>
                <a:srgbClr val="000000"/>
              </a:solidFill>
            </a:endParaRPr>
          </a:p>
          <a:p>
            <a:pPr marL="182880" indent="-182880">
              <a:spcBef>
                <a:spcPts val="1600"/>
              </a:spcBef>
              <a:buSzPts val="1440"/>
            </a:pPr>
            <a:r>
              <a:rPr lang="en-US"/>
              <a:t>I2C – the bridge between the pulse oximeter sensor and the </a:t>
            </a:r>
            <a:r>
              <a:rPr lang="en-US" err="1"/>
              <a:t>fireBeetle</a:t>
            </a:r>
            <a:r>
              <a:rPr lang="en-US"/>
              <a:t> Boards-328P</a:t>
            </a:r>
          </a:p>
          <a:p>
            <a:pPr marL="182880" indent="-91440">
              <a:spcBef>
                <a:spcPts val="1600"/>
              </a:spcBef>
              <a:buSzPts val="1440"/>
              <a:buNone/>
            </a:pPr>
            <a:endParaRPr lang="en-US"/>
          </a:p>
          <a:p>
            <a:pPr marL="182880" indent="-91440">
              <a:spcBef>
                <a:spcPts val="1600"/>
              </a:spcBef>
              <a:buSzPts val="1440"/>
              <a:buNone/>
            </a:pPr>
            <a:r>
              <a:rPr lang="en-US"/>
              <a:t>Design: to be worn on the wrist and the index finger: comfort, precision, user friendliness</a:t>
            </a:r>
          </a:p>
          <a:p>
            <a:pPr marL="182880" indent="-91440">
              <a:spcBef>
                <a:spcPts val="1600"/>
              </a:spcBef>
              <a:buSzPts val="1440"/>
              <a:buNone/>
            </a:pPr>
            <a:endParaRPr lang="en-US"/>
          </a:p>
        </p:txBody>
      </p:sp>
      <p:sp>
        <p:nvSpPr>
          <p:cNvPr id="120" name="Text Placeholder 3">
            <a:extLst>
              <a:ext uri="{FF2B5EF4-FFF2-40B4-BE49-F238E27FC236}">
                <a16:creationId xmlns:a16="http://schemas.microsoft.com/office/drawing/2014/main" id="{1E77E7C1-F6E6-18FA-3FB9-9BED826A1275}"/>
              </a:ext>
            </a:extLst>
          </p:cNvPr>
          <p:cNvSpPr>
            <a:spLocks noGrp="1"/>
          </p:cNvSpPr>
          <p:nvPr>
            <p:ph type="body" idx="2"/>
          </p:nvPr>
        </p:nvSpPr>
        <p:spPr>
          <a:xfrm>
            <a:off x="79249" y="1224846"/>
            <a:ext cx="3962399" cy="4684889"/>
          </a:xfrm>
        </p:spPr>
        <p:txBody>
          <a:bodyPr/>
          <a:lstStyle/>
          <a:p>
            <a:pPr marL="182880" indent="-182880">
              <a:lnSpc>
                <a:spcPct val="95000"/>
              </a:lnSpc>
              <a:spcBef>
                <a:spcPts val="0"/>
              </a:spcBef>
              <a:buChar char="•"/>
            </a:pPr>
            <a:r>
              <a:rPr lang="en-US" sz="1900"/>
              <a:t>Personalized Wearable Pulse Oximeter: A Leap into the Future of Healthcare.</a:t>
            </a:r>
          </a:p>
          <a:p>
            <a:pPr>
              <a:lnSpc>
                <a:spcPct val="113999"/>
              </a:lnSpc>
            </a:pPr>
            <a:endParaRPr lang="en-US"/>
          </a:p>
        </p:txBody>
      </p:sp>
      <p:pic>
        <p:nvPicPr>
          <p:cNvPr id="2" name="Picture 1" descr="A person holding a device with a pulse gauge&#10;&#10;Description automatically generated">
            <a:extLst>
              <a:ext uri="{FF2B5EF4-FFF2-40B4-BE49-F238E27FC236}">
                <a16:creationId xmlns:a16="http://schemas.microsoft.com/office/drawing/2014/main" id="{9467943E-9374-1A6D-5EAE-255688F39234}"/>
              </a:ext>
            </a:extLst>
          </p:cNvPr>
          <p:cNvPicPr>
            <a:picLocks noChangeAspect="1"/>
          </p:cNvPicPr>
          <p:nvPr/>
        </p:nvPicPr>
        <p:blipFill>
          <a:blip r:embed="rId3"/>
          <a:stretch>
            <a:fillRect/>
          </a:stretch>
        </p:blipFill>
        <p:spPr>
          <a:xfrm>
            <a:off x="148015" y="3319660"/>
            <a:ext cx="1487311" cy="1589174"/>
          </a:xfrm>
          <a:prstGeom prst="rect">
            <a:avLst/>
          </a:prstGeom>
        </p:spPr>
      </p:pic>
      <p:sp>
        <p:nvSpPr>
          <p:cNvPr id="4" name="Title 3">
            <a:extLst>
              <a:ext uri="{FF2B5EF4-FFF2-40B4-BE49-F238E27FC236}">
                <a16:creationId xmlns:a16="http://schemas.microsoft.com/office/drawing/2014/main" id="{845B46A1-60CC-B280-9BD6-6C495AC28643}"/>
              </a:ext>
            </a:extLst>
          </p:cNvPr>
          <p:cNvSpPr>
            <a:spLocks noGrp="1"/>
          </p:cNvSpPr>
          <p:nvPr>
            <p:ph type="title"/>
          </p:nvPr>
        </p:nvSpPr>
        <p:spPr>
          <a:xfrm>
            <a:off x="93625" y="471577"/>
            <a:ext cx="4077418" cy="612952"/>
          </a:xfrm>
        </p:spPr>
        <p:txBody>
          <a:bodyPr/>
          <a:lstStyle/>
          <a:p>
            <a:r>
              <a:rPr lang="en-US"/>
              <a:t>Introduction</a:t>
            </a:r>
          </a:p>
        </p:txBody>
      </p:sp>
      <p:pic>
        <p:nvPicPr>
          <p:cNvPr id="3" name="Picture 2" descr="Apple Watch Ultra 2 49mm - Titanium Blue Ocean Band">
            <a:extLst>
              <a:ext uri="{FF2B5EF4-FFF2-40B4-BE49-F238E27FC236}">
                <a16:creationId xmlns:a16="http://schemas.microsoft.com/office/drawing/2014/main" id="{A65C9E3E-A2FF-7A90-1384-F4935A95E7F3}"/>
              </a:ext>
            </a:extLst>
          </p:cNvPr>
          <p:cNvPicPr>
            <a:picLocks noChangeAspect="1"/>
          </p:cNvPicPr>
          <p:nvPr/>
        </p:nvPicPr>
        <p:blipFill>
          <a:blip r:embed="rId4"/>
          <a:stretch>
            <a:fillRect/>
          </a:stretch>
        </p:blipFill>
        <p:spPr>
          <a:xfrm>
            <a:off x="1814157" y="3325988"/>
            <a:ext cx="1508130" cy="20827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a:buSzPts val="4400"/>
            </a:pPr>
            <a:r>
              <a:rPr lang="en-US"/>
              <a:t>Methods – Hardware </a:t>
            </a:r>
          </a:p>
        </p:txBody>
      </p:sp>
      <p:sp>
        <p:nvSpPr>
          <p:cNvPr id="121" name="Google Shape;121;p4"/>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0"/>
              </a:spcBef>
              <a:spcAft>
                <a:spcPts val="0"/>
              </a:spcAft>
              <a:buSzPts val="1440"/>
              <a:buChar char="•"/>
            </a:pPr>
            <a:r>
              <a:rPr lang="en-US"/>
              <a:t>Circuit Diagram</a:t>
            </a:r>
          </a:p>
          <a:p>
            <a:pPr marL="457200" lvl="1" indent="-182880">
              <a:spcBef>
                <a:spcPts val="500"/>
              </a:spcBef>
              <a:buSzPts val="1600"/>
            </a:pPr>
            <a:r>
              <a:rPr lang="en-US"/>
              <a:t>HR monitor, buzzer, and battery connected to peripheral board</a:t>
            </a:r>
          </a:p>
          <a:p>
            <a:pPr marL="457200" lvl="1" indent="-182880">
              <a:spcBef>
                <a:spcPts val="600"/>
              </a:spcBef>
              <a:buSzPts val="1600"/>
            </a:pPr>
            <a:r>
              <a:rPr lang="en-US"/>
              <a:t>HR monitor wired according to manufacturer specifications using 3.3V</a:t>
            </a:r>
            <a:endParaRPr lang="en-US" i="1"/>
          </a:p>
          <a:p>
            <a:pPr marL="457200" lvl="1" indent="-182880">
              <a:spcBef>
                <a:spcPts val="600"/>
              </a:spcBef>
              <a:buSzPts val="1600"/>
            </a:pPr>
            <a:r>
              <a:rPr lang="en-US"/>
              <a:t>Buzzer connected to digital pin and ground</a:t>
            </a:r>
          </a:p>
        </p:txBody>
      </p:sp>
      <p:pic>
        <p:nvPicPr>
          <p:cNvPr id="2" name="Picture 1" descr="A close-up of a circuit board&#10;&#10;Description automatically generated">
            <a:extLst>
              <a:ext uri="{FF2B5EF4-FFF2-40B4-BE49-F238E27FC236}">
                <a16:creationId xmlns:a16="http://schemas.microsoft.com/office/drawing/2014/main" id="{9C8EB5F5-42B6-FFA5-231B-9DF9F1F4D1A0}"/>
              </a:ext>
            </a:extLst>
          </p:cNvPr>
          <p:cNvPicPr>
            <a:picLocks noChangeAspect="1"/>
          </p:cNvPicPr>
          <p:nvPr/>
        </p:nvPicPr>
        <p:blipFill>
          <a:blip r:embed="rId3"/>
          <a:stretch>
            <a:fillRect/>
          </a:stretch>
        </p:blipFill>
        <p:spPr>
          <a:xfrm>
            <a:off x="3142891" y="3168557"/>
            <a:ext cx="4842294" cy="30081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a:buSzPts val="4400"/>
            </a:pPr>
            <a:r>
              <a:rPr lang="en-US"/>
              <a:t>Methods – Hardware (cont.)</a:t>
            </a:r>
            <a:endParaRPr/>
          </a:p>
        </p:txBody>
      </p:sp>
      <p:sp>
        <p:nvSpPr>
          <p:cNvPr id="121" name="Google Shape;121;p4"/>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p>
            <a:pPr marL="182880" indent="-182880">
              <a:spcBef>
                <a:spcPts val="0"/>
              </a:spcBef>
            </a:pPr>
            <a:r>
              <a:rPr lang="en-US"/>
              <a:t>HR Monitor Clip</a:t>
            </a:r>
          </a:p>
          <a:p>
            <a:pPr marL="457200" lvl="1" indent="-182880">
              <a:spcBef>
                <a:spcPts val="500"/>
              </a:spcBef>
              <a:buSzPts val="1600"/>
            </a:pPr>
            <a:r>
              <a:rPr lang="en-US"/>
              <a:t>Securely holds HR monitor while only exposing sensor</a:t>
            </a:r>
          </a:p>
          <a:p>
            <a:pPr marL="457200" lvl="1" indent="-182880">
              <a:spcBef>
                <a:spcPts val="600"/>
              </a:spcBef>
              <a:buSzPts val="1600"/>
            </a:pPr>
            <a:r>
              <a:rPr lang="en-US"/>
              <a:t>Clip securely slides on index finger</a:t>
            </a:r>
          </a:p>
          <a:p>
            <a:pPr marL="457200" lvl="1" indent="-80645" algn="l" rtl="0">
              <a:lnSpc>
                <a:spcPct val="90000"/>
              </a:lnSpc>
              <a:spcBef>
                <a:spcPts val="600"/>
              </a:spcBef>
              <a:spcAft>
                <a:spcPts val="0"/>
              </a:spcAft>
              <a:buSzPts val="1600"/>
              <a:buNone/>
            </a:pPr>
            <a:endParaRPr/>
          </a:p>
          <a:p>
            <a:pPr marL="182880" lvl="0" indent="-182880" algn="l" rtl="0">
              <a:lnSpc>
                <a:spcPct val="95000"/>
              </a:lnSpc>
              <a:spcBef>
                <a:spcPts val="1700"/>
              </a:spcBef>
              <a:spcAft>
                <a:spcPts val="0"/>
              </a:spcAft>
              <a:buSzPts val="1440"/>
              <a:buChar char="•"/>
            </a:pPr>
            <a:r>
              <a:rPr lang="en-US"/>
              <a:t>Enclosure</a:t>
            </a:r>
          </a:p>
          <a:p>
            <a:pPr marL="457200" lvl="1" indent="-182880">
              <a:spcBef>
                <a:spcPts val="500"/>
              </a:spcBef>
              <a:buSzPts val="1600"/>
            </a:pPr>
            <a:r>
              <a:rPr lang="en-US"/>
              <a:t>Designed to hold peripheral board, buzzer, and battery</a:t>
            </a:r>
          </a:p>
          <a:p>
            <a:pPr marL="457200" lvl="1" indent="-182880">
              <a:spcBef>
                <a:spcPts val="600"/>
              </a:spcBef>
              <a:buSzPts val="1600"/>
            </a:pPr>
            <a:r>
              <a:rPr lang="en-US"/>
              <a:t>Attached to wrist using Velcro strap</a:t>
            </a:r>
          </a:p>
        </p:txBody>
      </p:sp>
      <p:pic>
        <p:nvPicPr>
          <p:cNvPr id="3" name="Picture 2" descr="A blue box with a vent&#10;&#10;Description automatically generated">
            <a:extLst>
              <a:ext uri="{FF2B5EF4-FFF2-40B4-BE49-F238E27FC236}">
                <a16:creationId xmlns:a16="http://schemas.microsoft.com/office/drawing/2014/main" id="{75559C04-7D11-B43B-E3BE-384F838102FC}"/>
              </a:ext>
            </a:extLst>
          </p:cNvPr>
          <p:cNvPicPr>
            <a:picLocks noChangeAspect="1"/>
          </p:cNvPicPr>
          <p:nvPr/>
        </p:nvPicPr>
        <p:blipFill>
          <a:blip r:embed="rId3"/>
          <a:stretch>
            <a:fillRect/>
          </a:stretch>
        </p:blipFill>
        <p:spPr>
          <a:xfrm>
            <a:off x="1157377" y="4529825"/>
            <a:ext cx="2743200" cy="1651483"/>
          </a:xfrm>
          <a:prstGeom prst="rect">
            <a:avLst/>
          </a:prstGeom>
        </p:spPr>
      </p:pic>
      <p:pic>
        <p:nvPicPr>
          <p:cNvPr id="4" name="Picture 3" descr="A blue object with a hole in the middle&#10;&#10;Description automatically generated">
            <a:extLst>
              <a:ext uri="{FF2B5EF4-FFF2-40B4-BE49-F238E27FC236}">
                <a16:creationId xmlns:a16="http://schemas.microsoft.com/office/drawing/2014/main" id="{96208E60-DC83-D415-38D9-6CF0BB63BBAC}"/>
              </a:ext>
            </a:extLst>
          </p:cNvPr>
          <p:cNvPicPr>
            <a:picLocks noChangeAspect="1"/>
          </p:cNvPicPr>
          <p:nvPr/>
        </p:nvPicPr>
        <p:blipFill>
          <a:blip r:embed="rId4"/>
          <a:stretch>
            <a:fillRect/>
          </a:stretch>
        </p:blipFill>
        <p:spPr>
          <a:xfrm>
            <a:off x="7562491" y="1707494"/>
            <a:ext cx="2124974" cy="1660221"/>
          </a:xfrm>
          <a:prstGeom prst="rect">
            <a:avLst/>
          </a:prstGeom>
        </p:spPr>
      </p:pic>
      <p:pic>
        <p:nvPicPr>
          <p:cNvPr id="5" name="Picture 4" descr="A blue box with wires and wires&#10;&#10;Description automatically generated">
            <a:extLst>
              <a:ext uri="{FF2B5EF4-FFF2-40B4-BE49-F238E27FC236}">
                <a16:creationId xmlns:a16="http://schemas.microsoft.com/office/drawing/2014/main" id="{16710212-5887-F0FB-ED30-B0D6F9074B46}"/>
              </a:ext>
            </a:extLst>
          </p:cNvPr>
          <p:cNvPicPr>
            <a:picLocks noChangeAspect="1"/>
          </p:cNvPicPr>
          <p:nvPr/>
        </p:nvPicPr>
        <p:blipFill rotWithShape="1">
          <a:blip r:embed="rId5"/>
          <a:srcRect l="194" t="-85" r="1047" b="54731"/>
          <a:stretch/>
        </p:blipFill>
        <p:spPr>
          <a:xfrm>
            <a:off x="4205377" y="4530078"/>
            <a:ext cx="2709181" cy="1658868"/>
          </a:xfrm>
          <a:prstGeom prst="rect">
            <a:avLst/>
          </a:prstGeom>
        </p:spPr>
      </p:pic>
      <p:pic>
        <p:nvPicPr>
          <p:cNvPr id="2" name="Picture 1" descr="A hand with a blue square device on it&#10;&#10;Description automatically generated">
            <a:extLst>
              <a:ext uri="{FF2B5EF4-FFF2-40B4-BE49-F238E27FC236}">
                <a16:creationId xmlns:a16="http://schemas.microsoft.com/office/drawing/2014/main" id="{A35935B6-767C-EE54-14D6-03736DFE4390}"/>
              </a:ext>
            </a:extLst>
          </p:cNvPr>
          <p:cNvPicPr>
            <a:picLocks noChangeAspect="1"/>
          </p:cNvPicPr>
          <p:nvPr/>
        </p:nvPicPr>
        <p:blipFill rotWithShape="1">
          <a:blip r:embed="rId6"/>
          <a:srcRect t="23871" r="1047" b="30794"/>
          <a:stretch/>
        </p:blipFill>
        <p:spPr>
          <a:xfrm>
            <a:off x="7226060" y="4527908"/>
            <a:ext cx="2714491" cy="1658170"/>
          </a:xfrm>
          <a:prstGeom prst="rect">
            <a:avLst/>
          </a:prstGeom>
        </p:spPr>
      </p:pic>
    </p:spTree>
    <p:extLst>
      <p:ext uri="{BB962C8B-B14F-4D97-AF65-F5344CB8AC3E}">
        <p14:creationId xmlns:p14="http://schemas.microsoft.com/office/powerpoint/2010/main" val="2957907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261872" y="179493"/>
            <a:ext cx="969264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a:t>Methods – User Interface</a:t>
            </a:r>
            <a:endParaRPr/>
          </a:p>
        </p:txBody>
      </p:sp>
      <p:sp>
        <p:nvSpPr>
          <p:cNvPr id="127" name="Google Shape;127;p5"/>
          <p:cNvSpPr txBox="1">
            <a:spLocks noGrp="1"/>
          </p:cNvSpPr>
          <p:nvPr>
            <p:ph type="body" idx="1"/>
          </p:nvPr>
        </p:nvSpPr>
        <p:spPr>
          <a:xfrm>
            <a:off x="1261872" y="1828800"/>
            <a:ext cx="8595360" cy="4351337"/>
          </a:xfrm>
          <a:prstGeom prst="rect">
            <a:avLst/>
          </a:prstGeom>
          <a:noFill/>
          <a:ln>
            <a:noFill/>
          </a:ln>
        </p:spPr>
        <p:txBody>
          <a:bodyPr spcFirstLastPara="1" wrap="square" lIns="91425" tIns="45700" rIns="91425" bIns="45700" anchor="t" anchorCtr="0">
            <a:normAutofit/>
          </a:bodyPr>
          <a:lstStyle/>
          <a:p>
            <a:pPr marL="182880" lvl="0" indent="-182880" algn="l" rtl="0">
              <a:lnSpc>
                <a:spcPct val="95000"/>
              </a:lnSpc>
              <a:spcBef>
                <a:spcPts val="0"/>
              </a:spcBef>
              <a:spcAft>
                <a:spcPts val="0"/>
              </a:spcAft>
              <a:buSzPts val="1440"/>
              <a:buChar char="•"/>
            </a:pPr>
            <a:endParaRPr lang="en-US"/>
          </a:p>
        </p:txBody>
      </p:sp>
      <p:pic>
        <p:nvPicPr>
          <p:cNvPr id="2" name="Picture 1" descr="A screen shot of a computer&#10;&#10;Description automatically generated">
            <a:extLst>
              <a:ext uri="{FF2B5EF4-FFF2-40B4-BE49-F238E27FC236}">
                <a16:creationId xmlns:a16="http://schemas.microsoft.com/office/drawing/2014/main" id="{6AFE71DA-2C22-FB64-7F2A-DAE1B9220D8D}"/>
              </a:ext>
            </a:extLst>
          </p:cNvPr>
          <p:cNvPicPr>
            <a:picLocks noChangeAspect="1"/>
          </p:cNvPicPr>
          <p:nvPr/>
        </p:nvPicPr>
        <p:blipFill rotWithShape="1">
          <a:blip r:embed="rId3"/>
          <a:srcRect l="-20" t="54" r="20" b="9670"/>
          <a:stretch/>
        </p:blipFill>
        <p:spPr>
          <a:xfrm>
            <a:off x="5559227" y="4095020"/>
            <a:ext cx="4330889" cy="2134403"/>
          </a:xfrm>
          <a:prstGeom prst="rect">
            <a:avLst/>
          </a:prstGeom>
        </p:spPr>
      </p:pic>
      <p:pic>
        <p:nvPicPr>
          <p:cNvPr id="3" name="Picture 2" descr="A black screen with a black background&#10;&#10;Description automatically generated">
            <a:extLst>
              <a:ext uri="{FF2B5EF4-FFF2-40B4-BE49-F238E27FC236}">
                <a16:creationId xmlns:a16="http://schemas.microsoft.com/office/drawing/2014/main" id="{A1D9A0D4-372D-14D7-D176-81B32DDF69FF}"/>
              </a:ext>
            </a:extLst>
          </p:cNvPr>
          <p:cNvPicPr>
            <a:picLocks noChangeAspect="1"/>
          </p:cNvPicPr>
          <p:nvPr/>
        </p:nvPicPr>
        <p:blipFill>
          <a:blip r:embed="rId4"/>
          <a:stretch>
            <a:fillRect/>
          </a:stretch>
        </p:blipFill>
        <p:spPr>
          <a:xfrm>
            <a:off x="1231900" y="1911892"/>
            <a:ext cx="4326467" cy="2140981"/>
          </a:xfrm>
          <a:prstGeom prst="rect">
            <a:avLst/>
          </a:prstGeom>
        </p:spPr>
      </p:pic>
      <p:sp>
        <p:nvSpPr>
          <p:cNvPr id="4" name="TextBox 3">
            <a:extLst>
              <a:ext uri="{FF2B5EF4-FFF2-40B4-BE49-F238E27FC236}">
                <a16:creationId xmlns:a16="http://schemas.microsoft.com/office/drawing/2014/main" id="{8164C41D-7B02-39BC-4C47-9F66CF089EC4}"/>
              </a:ext>
            </a:extLst>
          </p:cNvPr>
          <p:cNvSpPr txBox="1"/>
          <p:nvPr/>
        </p:nvSpPr>
        <p:spPr>
          <a:xfrm>
            <a:off x="2921000" y="1604433"/>
            <a:ext cx="10075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Iteration 1</a:t>
            </a:r>
          </a:p>
        </p:txBody>
      </p:sp>
      <p:sp>
        <p:nvSpPr>
          <p:cNvPr id="5" name="TextBox 4">
            <a:extLst>
              <a:ext uri="{FF2B5EF4-FFF2-40B4-BE49-F238E27FC236}">
                <a16:creationId xmlns:a16="http://schemas.microsoft.com/office/drawing/2014/main" id="{848C2EC3-FA8B-7BB2-15C3-D218E248CA1E}"/>
              </a:ext>
            </a:extLst>
          </p:cNvPr>
          <p:cNvSpPr txBox="1"/>
          <p:nvPr/>
        </p:nvSpPr>
        <p:spPr>
          <a:xfrm>
            <a:off x="7230533" y="6231466"/>
            <a:ext cx="9906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Iteration 4</a:t>
            </a:r>
          </a:p>
        </p:txBody>
      </p:sp>
      <p:pic>
        <p:nvPicPr>
          <p:cNvPr id="6" name="Picture 5" descr="A red lines on a black background&#10;&#10;Description automatically generated">
            <a:extLst>
              <a:ext uri="{FF2B5EF4-FFF2-40B4-BE49-F238E27FC236}">
                <a16:creationId xmlns:a16="http://schemas.microsoft.com/office/drawing/2014/main" id="{B37C3EBA-ADA9-291D-EA09-FC5F6D811270}"/>
              </a:ext>
            </a:extLst>
          </p:cNvPr>
          <p:cNvPicPr>
            <a:picLocks noChangeAspect="1"/>
          </p:cNvPicPr>
          <p:nvPr/>
        </p:nvPicPr>
        <p:blipFill>
          <a:blip r:embed="rId5"/>
          <a:stretch>
            <a:fillRect/>
          </a:stretch>
        </p:blipFill>
        <p:spPr>
          <a:xfrm>
            <a:off x="5575300" y="1905860"/>
            <a:ext cx="4318000" cy="2140345"/>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2CCA9520-1BCE-0234-96C9-6AB6B8E969BB}"/>
              </a:ext>
            </a:extLst>
          </p:cNvPr>
          <p:cNvPicPr>
            <a:picLocks noChangeAspect="1"/>
          </p:cNvPicPr>
          <p:nvPr/>
        </p:nvPicPr>
        <p:blipFill>
          <a:blip r:embed="rId6"/>
          <a:stretch>
            <a:fillRect/>
          </a:stretch>
        </p:blipFill>
        <p:spPr>
          <a:xfrm>
            <a:off x="1231900" y="4095279"/>
            <a:ext cx="4322233" cy="2168409"/>
          </a:xfrm>
          <a:prstGeom prst="rect">
            <a:avLst/>
          </a:prstGeom>
        </p:spPr>
      </p:pic>
      <p:sp>
        <p:nvSpPr>
          <p:cNvPr id="8" name="TextBox 7">
            <a:extLst>
              <a:ext uri="{FF2B5EF4-FFF2-40B4-BE49-F238E27FC236}">
                <a16:creationId xmlns:a16="http://schemas.microsoft.com/office/drawing/2014/main" id="{648E8D4D-E1AC-8A99-2E3C-A6AF14F19744}"/>
              </a:ext>
            </a:extLst>
          </p:cNvPr>
          <p:cNvSpPr txBox="1"/>
          <p:nvPr/>
        </p:nvSpPr>
        <p:spPr>
          <a:xfrm>
            <a:off x="7217833" y="1595966"/>
            <a:ext cx="10117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Iteration 2</a:t>
            </a:r>
          </a:p>
        </p:txBody>
      </p:sp>
      <p:sp>
        <p:nvSpPr>
          <p:cNvPr id="9" name="TextBox 8">
            <a:extLst>
              <a:ext uri="{FF2B5EF4-FFF2-40B4-BE49-F238E27FC236}">
                <a16:creationId xmlns:a16="http://schemas.microsoft.com/office/drawing/2014/main" id="{A4D73286-9AC3-4083-4944-E60BE1EF5F1A}"/>
              </a:ext>
            </a:extLst>
          </p:cNvPr>
          <p:cNvSpPr txBox="1"/>
          <p:nvPr/>
        </p:nvSpPr>
        <p:spPr>
          <a:xfrm>
            <a:off x="2887133" y="6265333"/>
            <a:ext cx="10752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Iteration 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261872" y="179493"/>
            <a:ext cx="9692640" cy="1325562"/>
          </a:xfrm>
          <a:prstGeom prst="rect">
            <a:avLst/>
          </a:prstGeom>
          <a:noFill/>
          <a:ln>
            <a:noFill/>
          </a:ln>
        </p:spPr>
        <p:txBody>
          <a:bodyPr spcFirstLastPara="1" wrap="square" lIns="91425" tIns="45700" rIns="91425" bIns="45700" anchor="b" anchorCtr="0">
            <a:normAutofit/>
          </a:bodyPr>
          <a:lstStyle/>
          <a:p>
            <a:pPr>
              <a:buSzPts val="4400"/>
            </a:pPr>
            <a:r>
              <a:rPr lang="en-US"/>
              <a:t>Methods – User Interface (cont.)</a:t>
            </a:r>
            <a:endParaRPr/>
          </a:p>
        </p:txBody>
      </p:sp>
      <p:sp>
        <p:nvSpPr>
          <p:cNvPr id="127" name="Google Shape;127;p5"/>
          <p:cNvSpPr txBox="1">
            <a:spLocks noGrp="1"/>
          </p:cNvSpPr>
          <p:nvPr>
            <p:ph type="body" idx="1"/>
          </p:nvPr>
        </p:nvSpPr>
        <p:spPr>
          <a:xfrm>
            <a:off x="101939" y="1947333"/>
            <a:ext cx="5124027" cy="4351337"/>
          </a:xfrm>
          <a:prstGeom prst="rect">
            <a:avLst/>
          </a:prstGeom>
          <a:noFill/>
          <a:ln>
            <a:noFill/>
          </a:ln>
        </p:spPr>
        <p:txBody>
          <a:bodyPr spcFirstLastPara="1" wrap="square" lIns="91425" tIns="45700" rIns="91425" bIns="45700" anchor="t" anchorCtr="0">
            <a:normAutofit/>
          </a:bodyPr>
          <a:lstStyle/>
          <a:p>
            <a:pPr marL="0" indent="0">
              <a:spcBef>
                <a:spcPts val="0"/>
              </a:spcBef>
              <a:buNone/>
            </a:pPr>
            <a:r>
              <a:rPr lang="en-US" sz="1400" b="1"/>
              <a:t>How did you process the data?: </a:t>
            </a:r>
            <a:endParaRPr lang="en-US"/>
          </a:p>
          <a:p>
            <a:pPr marL="0" indent="0">
              <a:spcBef>
                <a:spcPts val="0"/>
              </a:spcBef>
              <a:buNone/>
            </a:pPr>
            <a:endParaRPr lang="en-US" sz="1400" b="1"/>
          </a:p>
          <a:p>
            <a:pPr marL="171450" indent="-171450">
              <a:spcBef>
                <a:spcPts val="0"/>
              </a:spcBef>
            </a:pPr>
            <a:r>
              <a:rPr lang="en-US" sz="1200"/>
              <a:t>What we ended up doing to process the data was using a line graph based system where the x-axis spans the last 300 seconds and the y-axis is the instant heart rate at that exact moment.</a:t>
            </a:r>
            <a:endParaRPr lang="en-US" sz="1400" b="1"/>
          </a:p>
          <a:p>
            <a:pPr marL="0" indent="0">
              <a:spcBef>
                <a:spcPts val="0"/>
              </a:spcBef>
              <a:buNone/>
            </a:pPr>
            <a:endParaRPr lang="en-US" sz="1400" b="1"/>
          </a:p>
          <a:p>
            <a:pPr marL="182880" indent="-182880">
              <a:spcBef>
                <a:spcPts val="0"/>
              </a:spcBef>
            </a:pPr>
            <a:r>
              <a:rPr lang="en-US" sz="1200"/>
              <a:t>Taking all the heart rate values over that x-axis, adding them up, and dividing them by the number of measurements helps us provide an average heart rate over the period of app usage</a:t>
            </a:r>
            <a:endParaRPr lang="en-US" sz="1400"/>
          </a:p>
          <a:p>
            <a:pPr marL="182880" indent="-182880">
              <a:spcBef>
                <a:spcPts val="0"/>
              </a:spcBef>
            </a:pPr>
            <a:endParaRPr lang="en-US" sz="1400"/>
          </a:p>
          <a:p>
            <a:pPr marL="0" indent="0">
              <a:spcBef>
                <a:spcPts val="0"/>
              </a:spcBef>
              <a:buNone/>
            </a:pPr>
            <a:r>
              <a:rPr lang="en-US" sz="1400" b="1"/>
              <a:t>What filters/algorithms/noise reduction techniques did you use/develop?:</a:t>
            </a:r>
            <a:endParaRPr lang="en-US" b="1"/>
          </a:p>
          <a:p>
            <a:pPr marL="0" indent="0">
              <a:spcBef>
                <a:spcPts val="0"/>
              </a:spcBef>
              <a:buNone/>
            </a:pPr>
            <a:endParaRPr lang="en-US" sz="1400" b="1"/>
          </a:p>
          <a:p>
            <a:pPr marL="285750" indent="-285750">
              <a:spcBef>
                <a:spcPts val="0"/>
              </a:spcBef>
            </a:pPr>
            <a:r>
              <a:rPr lang="en-US" sz="1200"/>
              <a:t>For any kind of spike sensitive calculations,</a:t>
            </a:r>
          </a:p>
          <a:p>
            <a:pPr marL="0" indent="0">
              <a:spcBef>
                <a:spcPts val="0"/>
              </a:spcBef>
              <a:buNone/>
            </a:pPr>
            <a:r>
              <a:rPr lang="en-US" sz="1200"/>
              <a:t>       (e.g. Relaxed vs Stressed mode), we use an averaging system.</a:t>
            </a:r>
            <a:endParaRPr lang="en-US"/>
          </a:p>
          <a:p>
            <a:pPr marL="285750" indent="-285750">
              <a:spcBef>
                <a:spcPts val="0"/>
              </a:spcBef>
            </a:pPr>
            <a:endParaRPr lang="en-US" sz="1200"/>
          </a:p>
          <a:p>
            <a:pPr marL="285750" indent="-285750">
              <a:spcBef>
                <a:spcPts val="0"/>
              </a:spcBef>
            </a:pPr>
            <a:r>
              <a:rPr lang="en-US" sz="1200"/>
              <a:t>This allows us to measure the average heart rate over a period of time, compare that to the next measurement and conclude whether the user is gaining stress or reducing stress by seeing if the averages are significantly (+10%) different.</a:t>
            </a:r>
          </a:p>
        </p:txBody>
      </p:sp>
      <p:sp>
        <p:nvSpPr>
          <p:cNvPr id="4" name="TextBox 3">
            <a:extLst>
              <a:ext uri="{FF2B5EF4-FFF2-40B4-BE49-F238E27FC236}">
                <a16:creationId xmlns:a16="http://schemas.microsoft.com/office/drawing/2014/main" id="{8164C41D-7B02-39BC-4C47-9F66CF089EC4}"/>
              </a:ext>
            </a:extLst>
          </p:cNvPr>
          <p:cNvSpPr txBox="1"/>
          <p:nvPr/>
        </p:nvSpPr>
        <p:spPr>
          <a:xfrm>
            <a:off x="2921000" y="1604433"/>
            <a:ext cx="10075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5" name="Picture 4" descr="A screen shot of a graph&#10;&#10;Description automatically generated">
            <a:extLst>
              <a:ext uri="{FF2B5EF4-FFF2-40B4-BE49-F238E27FC236}">
                <a16:creationId xmlns:a16="http://schemas.microsoft.com/office/drawing/2014/main" id="{87D7E7F3-3849-2DC5-1D5F-9FB6DB02CD57}"/>
              </a:ext>
            </a:extLst>
          </p:cNvPr>
          <p:cNvPicPr>
            <a:picLocks noChangeAspect="1"/>
          </p:cNvPicPr>
          <p:nvPr/>
        </p:nvPicPr>
        <p:blipFill>
          <a:blip r:embed="rId3"/>
          <a:stretch>
            <a:fillRect/>
          </a:stretch>
        </p:blipFill>
        <p:spPr>
          <a:xfrm>
            <a:off x="5223934" y="2465096"/>
            <a:ext cx="6053666" cy="3028473"/>
          </a:xfrm>
          <a:prstGeom prst="rect">
            <a:avLst/>
          </a:prstGeom>
        </p:spPr>
      </p:pic>
      <p:sp>
        <p:nvSpPr>
          <p:cNvPr id="6" name="TextBox 5">
            <a:extLst>
              <a:ext uri="{FF2B5EF4-FFF2-40B4-BE49-F238E27FC236}">
                <a16:creationId xmlns:a16="http://schemas.microsoft.com/office/drawing/2014/main" id="{616E114A-0944-554E-5EF2-AA4F15A4448C}"/>
              </a:ext>
            </a:extLst>
          </p:cNvPr>
          <p:cNvSpPr txBox="1"/>
          <p:nvPr/>
        </p:nvSpPr>
        <p:spPr>
          <a:xfrm>
            <a:off x="7459132" y="2065866"/>
            <a:ext cx="12869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Final Iteration</a:t>
            </a:r>
          </a:p>
        </p:txBody>
      </p:sp>
    </p:spTree>
    <p:extLst>
      <p:ext uri="{BB962C8B-B14F-4D97-AF65-F5344CB8AC3E}">
        <p14:creationId xmlns:p14="http://schemas.microsoft.com/office/powerpoint/2010/main" val="2444099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txBox="1">
            <a:spLocks noGrp="1"/>
          </p:cNvSpPr>
          <p:nvPr>
            <p:ph type="title"/>
          </p:nvPr>
        </p:nvSpPr>
        <p:spPr>
          <a:xfrm>
            <a:off x="-67197" y="-77263"/>
            <a:ext cx="11021709" cy="78507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a:t>Conclusion</a:t>
            </a:r>
            <a:endParaRPr/>
          </a:p>
        </p:txBody>
      </p:sp>
      <p:sp>
        <p:nvSpPr>
          <p:cNvPr id="133" name="Google Shape;133;p6"/>
          <p:cNvSpPr txBox="1">
            <a:spLocks noGrp="1"/>
          </p:cNvSpPr>
          <p:nvPr>
            <p:ph type="body" idx="1"/>
          </p:nvPr>
        </p:nvSpPr>
        <p:spPr>
          <a:xfrm>
            <a:off x="-5175" y="387722"/>
            <a:ext cx="11350964" cy="6468986"/>
          </a:xfrm>
          <a:prstGeom prst="rect">
            <a:avLst/>
          </a:prstGeom>
          <a:noFill/>
          <a:ln>
            <a:noFill/>
          </a:ln>
        </p:spPr>
        <p:txBody>
          <a:bodyPr spcFirstLastPara="1" wrap="square" lIns="91425" tIns="45700" rIns="91425" bIns="45700" anchor="t" anchorCtr="0">
            <a:normAutofit/>
          </a:bodyPr>
          <a:lstStyle/>
          <a:p>
            <a:pPr marL="0" indent="0">
              <a:spcBef>
                <a:spcPts val="0"/>
              </a:spcBef>
              <a:buNone/>
            </a:pPr>
            <a:endParaRPr lang="en-US"/>
          </a:p>
          <a:p>
            <a:pPr marL="0" lvl="0" indent="0" algn="l">
              <a:lnSpc>
                <a:spcPct val="95000"/>
              </a:lnSpc>
              <a:spcBef>
                <a:spcPts val="0"/>
              </a:spcBef>
              <a:spcAft>
                <a:spcPts val="0"/>
              </a:spcAft>
              <a:buSzPts val="1440"/>
              <a:buNone/>
            </a:pPr>
            <a:r>
              <a:rPr lang="en-US"/>
              <a:t>Limitations:</a:t>
            </a:r>
          </a:p>
          <a:p>
            <a:pPr marL="285750" indent="-285750">
              <a:spcBef>
                <a:spcPts val="0"/>
              </a:spcBef>
            </a:pPr>
            <a:r>
              <a:rPr lang="en-US"/>
              <a:t>How do we know how accurate this sensor really is?</a:t>
            </a:r>
          </a:p>
          <a:p>
            <a:pPr marL="285750" indent="-285750">
              <a:spcBef>
                <a:spcPts val="0"/>
              </a:spcBef>
            </a:pPr>
            <a:r>
              <a:rPr lang="en-US"/>
              <a:t>We can only make the device so small because of the off the shelf components</a:t>
            </a:r>
          </a:p>
          <a:p>
            <a:pPr marL="285750" indent="-285750">
              <a:spcBef>
                <a:spcPts val="0"/>
              </a:spcBef>
            </a:pPr>
            <a:r>
              <a:rPr lang="en-US"/>
              <a:t>Limited by our chosen tools and current skillsets</a:t>
            </a:r>
          </a:p>
          <a:p>
            <a:pPr marL="285750" indent="-285750">
              <a:spcBef>
                <a:spcPts val="0"/>
              </a:spcBef>
            </a:pPr>
            <a:endParaRPr lang="en-US"/>
          </a:p>
          <a:p>
            <a:pPr marL="285750" indent="-285750">
              <a:spcBef>
                <a:spcPts val="0"/>
              </a:spcBef>
            </a:pPr>
            <a:endParaRPr lang="en-US"/>
          </a:p>
          <a:p>
            <a:pPr marL="0" indent="0">
              <a:spcBef>
                <a:spcPts val="0"/>
              </a:spcBef>
              <a:buNone/>
            </a:pPr>
            <a:endParaRPr lang="en-US"/>
          </a:p>
          <a:p>
            <a:pPr marL="0" indent="0">
              <a:spcBef>
                <a:spcPts val="0"/>
              </a:spcBef>
              <a:buNone/>
            </a:pPr>
            <a:r>
              <a:rPr lang="en-US"/>
              <a:t>Challenges:</a:t>
            </a:r>
          </a:p>
          <a:p>
            <a:pPr marL="285750" indent="-285750">
              <a:spcBef>
                <a:spcPts val="0"/>
              </a:spcBef>
            </a:pPr>
            <a:r>
              <a:rPr lang="en-US"/>
              <a:t>How do we determine that a User is stressed or not?</a:t>
            </a:r>
          </a:p>
          <a:p>
            <a:pPr marL="0" indent="0">
              <a:spcBef>
                <a:spcPts val="0"/>
              </a:spcBef>
              <a:buNone/>
            </a:pPr>
            <a:endParaRPr lang="en-US"/>
          </a:p>
          <a:p>
            <a:pPr marL="285750" indent="-285750">
              <a:spcBef>
                <a:spcPts val="0"/>
              </a:spcBef>
              <a:buFont typeface="Courier New"/>
              <a:buChar char="o"/>
            </a:pPr>
            <a:r>
              <a:rPr lang="en-US"/>
              <a:t>HR &amp; O2 only provide some limited clues </a:t>
            </a:r>
          </a:p>
          <a:p>
            <a:pPr marL="182880" indent="-182880">
              <a:spcBef>
                <a:spcPts val="0"/>
              </a:spcBef>
              <a:buFont typeface="Courier New"/>
              <a:buChar char="o"/>
            </a:pPr>
            <a:r>
              <a:rPr lang="en-US"/>
              <a:t>Further research and multi-modal sensing may offer a solution."</a:t>
            </a:r>
          </a:p>
          <a:p>
            <a:pPr marL="0" indent="0">
              <a:spcBef>
                <a:spcPts val="0"/>
              </a:spcBef>
              <a:buNone/>
            </a:pPr>
            <a:endParaRPr lang="en-US"/>
          </a:p>
          <a:p>
            <a:pPr marL="0" indent="0">
              <a:spcBef>
                <a:spcPts val="0"/>
              </a:spcBef>
              <a:buNone/>
            </a:pPr>
            <a:endParaRPr lang="en-US"/>
          </a:p>
          <a:p>
            <a:pPr marL="285750" indent="-285750">
              <a:spcBef>
                <a:spcPts val="0"/>
              </a:spcBef>
            </a:pPr>
            <a:r>
              <a:rPr lang="en-US"/>
              <a:t>How do we have multi directional serial between Processing and Arduino</a:t>
            </a:r>
          </a:p>
          <a:p>
            <a:pPr marL="285750" indent="-285750">
              <a:spcBef>
                <a:spcPts val="0"/>
              </a:spcBef>
            </a:pPr>
            <a:r>
              <a:rPr lang="en-US"/>
              <a:t>How do we create a competent UI that encompasses all of the info we want to display to the user? </a:t>
            </a:r>
          </a:p>
          <a:p>
            <a:pPr marL="0" indent="0">
              <a:spcBef>
                <a:spcPts val="0"/>
              </a:spcBef>
              <a:buNone/>
            </a:pPr>
            <a:endParaRPr lang="en-US"/>
          </a:p>
        </p:txBody>
      </p:sp>
      <p:pic>
        <p:nvPicPr>
          <p:cNvPr id="2" name="Picture 1" descr="A yellow emoticon with a sad face&#10;&#10;Description automatically generated">
            <a:extLst>
              <a:ext uri="{FF2B5EF4-FFF2-40B4-BE49-F238E27FC236}">
                <a16:creationId xmlns:a16="http://schemas.microsoft.com/office/drawing/2014/main" id="{C617F830-4306-3DB0-6412-84CAAA40590D}"/>
              </a:ext>
            </a:extLst>
          </p:cNvPr>
          <p:cNvPicPr>
            <a:picLocks noChangeAspect="1"/>
          </p:cNvPicPr>
          <p:nvPr/>
        </p:nvPicPr>
        <p:blipFill>
          <a:blip r:embed="rId3"/>
          <a:stretch>
            <a:fillRect/>
          </a:stretch>
        </p:blipFill>
        <p:spPr>
          <a:xfrm>
            <a:off x="8738387" y="5060703"/>
            <a:ext cx="1538177" cy="1538177"/>
          </a:xfrm>
          <a:prstGeom prst="rect">
            <a:avLst/>
          </a:prstGeom>
        </p:spPr>
      </p:pic>
      <p:pic>
        <p:nvPicPr>
          <p:cNvPr id="3" name="Picture 2" descr="A close-up of a person&amp;#39;s hand touching a device&#10;&#10;Description automatically generated">
            <a:extLst>
              <a:ext uri="{FF2B5EF4-FFF2-40B4-BE49-F238E27FC236}">
                <a16:creationId xmlns:a16="http://schemas.microsoft.com/office/drawing/2014/main" id="{F7C1CC21-361B-8507-E14D-B856864BFCDD}"/>
              </a:ext>
            </a:extLst>
          </p:cNvPr>
          <p:cNvPicPr>
            <a:picLocks noChangeAspect="1"/>
          </p:cNvPicPr>
          <p:nvPr/>
        </p:nvPicPr>
        <p:blipFill rotWithShape="1">
          <a:blip r:embed="rId4"/>
          <a:srcRect b="9054"/>
          <a:stretch/>
        </p:blipFill>
        <p:spPr>
          <a:xfrm>
            <a:off x="8011239" y="1835180"/>
            <a:ext cx="2920409" cy="19128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1261872" y="365760"/>
            <a:ext cx="9692640" cy="132556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Century Schoolbook"/>
              <a:buNone/>
            </a:pPr>
            <a:r>
              <a:rPr lang="en-US" b="1"/>
              <a:t>Future Work</a:t>
            </a:r>
          </a:p>
        </p:txBody>
      </p:sp>
      <p:sp>
        <p:nvSpPr>
          <p:cNvPr id="139" name="Google Shape;139;p7"/>
          <p:cNvSpPr txBox="1">
            <a:spLocks noGrp="1"/>
          </p:cNvSpPr>
          <p:nvPr>
            <p:ph type="body" idx="1"/>
          </p:nvPr>
        </p:nvSpPr>
        <p:spPr>
          <a:xfrm>
            <a:off x="1261872" y="1828800"/>
            <a:ext cx="10035758" cy="4351337"/>
          </a:xfrm>
          <a:prstGeom prst="rect">
            <a:avLst/>
          </a:prstGeom>
          <a:noFill/>
          <a:ln>
            <a:noFill/>
          </a:ln>
        </p:spPr>
        <p:txBody>
          <a:bodyPr spcFirstLastPara="1" wrap="square" lIns="91425" tIns="45700" rIns="91425" bIns="45700" anchor="t" anchorCtr="0">
            <a:normAutofit/>
          </a:bodyPr>
          <a:lstStyle/>
          <a:p>
            <a:pPr marL="182880" indent="-182880">
              <a:spcBef>
                <a:spcPts val="0"/>
              </a:spcBef>
            </a:pPr>
            <a:r>
              <a:rPr lang="en-US" sz="4000"/>
              <a:t>Integration of an accelerometer for activity context</a:t>
            </a:r>
          </a:p>
          <a:p>
            <a:pPr marL="0" indent="0">
              <a:spcBef>
                <a:spcPts val="0"/>
              </a:spcBef>
              <a:buNone/>
            </a:pPr>
            <a:endParaRPr lang="en-US" sz="4000"/>
          </a:p>
          <a:p>
            <a:pPr marL="182880" indent="-182880">
              <a:spcBef>
                <a:spcPts val="0"/>
              </a:spcBef>
            </a:pPr>
            <a:r>
              <a:rPr lang="en-US" sz="4000"/>
              <a:t>Inclusion of more sensors for a comprehensive health report</a:t>
            </a:r>
          </a:p>
          <a:p>
            <a:pPr marL="182880" indent="-182880">
              <a:spcBef>
                <a:spcPts val="0"/>
              </a:spcBef>
            </a:pPr>
            <a:endParaRPr lang="en-US"/>
          </a:p>
        </p:txBody>
      </p:sp>
    </p:spTree>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8</Notes>
  <HiddenSlides>0</HiddenSlides>
  <ScaleCrop>false</ScaleCrop>
  <HeadingPairs>
    <vt:vector size="4" baseType="variant">
      <vt:variant>
        <vt:lpstr>Theme</vt:lpstr>
      </vt:variant>
      <vt:variant>
        <vt:i4>2</vt:i4>
      </vt:variant>
      <vt:variant>
        <vt:lpstr>Slide Titles</vt:lpstr>
      </vt:variant>
      <vt:variant>
        <vt:i4>8</vt:i4>
      </vt:variant>
    </vt:vector>
  </HeadingPairs>
  <TitlesOfParts>
    <vt:vector size="10" baseType="lpstr">
      <vt:lpstr>View</vt:lpstr>
      <vt:lpstr>View</vt:lpstr>
      <vt:lpstr>BME/CS 479 Lab 1</vt:lpstr>
      <vt:lpstr>Introduction</vt:lpstr>
      <vt:lpstr>Methods – Hardware </vt:lpstr>
      <vt:lpstr>Methods – Hardware (cont.)</vt:lpstr>
      <vt:lpstr>Methods – User Interface</vt:lpstr>
      <vt:lpstr>Methods – User Interface (cont.)</vt:lpstr>
      <vt:lpstr>Conclusion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BME/CS 479 Group Presentation </dc:title>
  <dc:creator>Kyle Coda</dc:creator>
  <cp:revision>11</cp:revision>
  <dcterms:created xsi:type="dcterms:W3CDTF">2023-01-31T02:28:05Z</dcterms:created>
  <dcterms:modified xsi:type="dcterms:W3CDTF">2023-09-19T01:55:45Z</dcterms:modified>
</cp:coreProperties>
</file>